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669088" cy="9926638"/>
  <p:defaultTextStyle>
    <a:defPPr>
      <a:defRPr lang="pt-BR"/>
    </a:defPPr>
    <a:lvl1pPr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954213" indent="-1497013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3908425" indent="-2994025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5862638" indent="-4491038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7816850" indent="-5988050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1500" autoAdjust="0"/>
  </p:normalViewPr>
  <p:slideViewPr>
    <p:cSldViewPr>
      <p:cViewPr>
        <p:scale>
          <a:sx n="25" d="100"/>
          <a:sy n="25" d="100"/>
        </p:scale>
        <p:origin x="1428" y="120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-2970" y="-96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0AA937-3492-4753-8FA5-D0805A27F97D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pt-BR"/>
        </a:p>
      </dgm:t>
    </dgm:pt>
    <dgm:pt modelId="{66375BC0-180D-4FB0-A710-03B4C9989935}" type="pres">
      <dgm:prSet presAssocID="{0B0AA937-3492-4753-8FA5-D0805A27F9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9053DDD9-40A5-422C-8696-022A37F67CB1}" type="presOf" srcId="{0B0AA937-3492-4753-8FA5-D0805A27F97D}" destId="{66375BC0-180D-4FB0-A710-03B4C998993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24E413-5DA6-4035-8A83-7D990F76B517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31A0F51A-A0D9-40C7-AC0E-23A3D3164034}">
      <dgm:prSet custT="1"/>
      <dgm:spPr>
        <a:noFill/>
        <a:ln>
          <a:noFill/>
        </a:ln>
      </dgm:spPr>
      <dgm:t>
        <a:bodyPr/>
        <a:lstStyle/>
        <a:p>
          <a:pPr algn="ctr" rtl="0"/>
          <a:r>
            <a:rPr lang="pt-BR" sz="5400" b="1" dirty="0" smtClean="0">
              <a:latin typeface="Arial" panose="020B0604020202020204" pitchFamily="34" charset="0"/>
              <a:cs typeface="Arial" panose="020B0604020202020204" pitchFamily="34" charset="0"/>
            </a:rPr>
            <a:t>TÍTULO </a:t>
          </a:r>
          <a:r>
            <a:rPr lang="pt-BR" sz="5400" b="1" dirty="0" smtClean="0">
              <a:latin typeface="Arial" panose="020B0604020202020204" pitchFamily="34" charset="0"/>
              <a:cs typeface="Arial" panose="020B0604020202020204" pitchFamily="34" charset="0"/>
            </a:rPr>
            <a:t> DO TRABALHO</a:t>
          </a:r>
        </a:p>
        <a:p>
          <a:pPr algn="ctr" rtl="0"/>
          <a:r>
            <a:rPr lang="pt-BR" sz="5400" b="1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(EM NEGRITO, CAIXA ALTA E CENTRALIZADO)</a:t>
          </a:r>
          <a:endParaRPr lang="pt-BR" sz="5400" b="1" dirty="0"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1DAD7FB2-79F1-4706-A7F7-5A1B3112F677}" type="parTrans" cxnId="{A3470FA4-CCC6-47CF-B07F-5DBEEA4CCE8E}">
      <dgm:prSet/>
      <dgm:spPr/>
      <dgm:t>
        <a:bodyPr/>
        <a:lstStyle/>
        <a:p>
          <a:pPr algn="ctr"/>
          <a:endParaRPr lang="pt-BR" sz="3200">
            <a:latin typeface="Arial" pitchFamily="34" charset="0"/>
            <a:cs typeface="Arial" pitchFamily="34" charset="0"/>
          </a:endParaRPr>
        </a:p>
      </dgm:t>
    </dgm:pt>
    <dgm:pt modelId="{0F498E35-1E7C-4C33-99C8-F4E242282AB2}" type="sibTrans" cxnId="{A3470FA4-CCC6-47CF-B07F-5DBEEA4CCE8E}">
      <dgm:prSet/>
      <dgm:spPr/>
      <dgm:t>
        <a:bodyPr/>
        <a:lstStyle/>
        <a:p>
          <a:pPr algn="ctr"/>
          <a:endParaRPr lang="pt-BR" sz="3200">
            <a:latin typeface="Arial" pitchFamily="34" charset="0"/>
            <a:cs typeface="Arial" pitchFamily="34" charset="0"/>
          </a:endParaRPr>
        </a:p>
      </dgm:t>
    </dgm:pt>
    <dgm:pt modelId="{F74A667B-A4B2-4830-ABC5-0DEC8E42E3BA}" type="pres">
      <dgm:prSet presAssocID="{2924E413-5DA6-4035-8A83-7D990F76B5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61B2FEB-419E-4E3B-B593-8E35620A5E7A}" type="pres">
      <dgm:prSet presAssocID="{31A0F51A-A0D9-40C7-AC0E-23A3D3164034}" presName="parentText" presStyleLbl="node1" presStyleIdx="0" presStyleCnt="1" custScaleY="403927" custLinFactY="-300000" custLinFactNeighborX="489" custLinFactNeighborY="-35533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504FF32-45E4-4E88-B3FD-FC3885718DB2}" type="presOf" srcId="{31A0F51A-A0D9-40C7-AC0E-23A3D3164034}" destId="{361B2FEB-419E-4E3B-B593-8E35620A5E7A}" srcOrd="0" destOrd="0" presId="urn:microsoft.com/office/officeart/2005/8/layout/vList2"/>
    <dgm:cxn modelId="{B21E35A2-409D-4532-87A1-2ECC23992EAF}" type="presOf" srcId="{2924E413-5DA6-4035-8A83-7D990F76B517}" destId="{F74A667B-A4B2-4830-ABC5-0DEC8E42E3BA}" srcOrd="0" destOrd="0" presId="urn:microsoft.com/office/officeart/2005/8/layout/vList2"/>
    <dgm:cxn modelId="{A3470FA4-CCC6-47CF-B07F-5DBEEA4CCE8E}" srcId="{2924E413-5DA6-4035-8A83-7D990F76B517}" destId="{31A0F51A-A0D9-40C7-AC0E-23A3D3164034}" srcOrd="0" destOrd="0" parTransId="{1DAD7FB2-79F1-4706-A7F7-5A1B3112F677}" sibTransId="{0F498E35-1E7C-4C33-99C8-F4E242282AB2}"/>
    <dgm:cxn modelId="{5978F5FD-C4BF-441D-B3AE-E6A0D81EB843}" type="presParOf" srcId="{F74A667B-A4B2-4830-ABC5-0DEC8E42E3BA}" destId="{361B2FEB-419E-4E3B-B593-8E35620A5E7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8ABB2F-7CCE-4916-A301-21B82F5D8EEB}" type="doc">
      <dgm:prSet loTypeId="urn:microsoft.com/office/officeart/2005/8/layout/vList2" loCatId="list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5168AAE4-CC55-4A44-9FFC-15D889F4CBF1}" type="pres">
      <dgm:prSet presAssocID="{468ABB2F-7CCE-4916-A301-21B82F5D8EE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059FFB6B-535E-4B66-8C09-198536501A55}" type="presOf" srcId="{468ABB2F-7CCE-4916-A301-21B82F5D8EEB}" destId="{5168AAE4-CC55-4A44-9FFC-15D889F4CBF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5F0CE6-A882-4ADB-BC6C-5072B03BB262}" type="doc">
      <dgm:prSet loTypeId="urn:microsoft.com/office/officeart/2005/8/layout/vList2" loCatId="list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CDA546B0-98B3-496A-8822-7A53CDE7C272}" type="pres">
      <dgm:prSet presAssocID="{9B5F0CE6-A882-4ADB-BC6C-5072B03BB2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C1E02AD8-B431-4B70-8CBD-696A1CF95557}" type="presOf" srcId="{9B5F0CE6-A882-4ADB-BC6C-5072B03BB262}" destId="{CDA546B0-98B3-496A-8822-7A53CDE7C27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6DD00E-52F7-4026-8566-944D8FB057AD}" type="doc">
      <dgm:prSet loTypeId="urn:microsoft.com/office/officeart/2005/8/layout/vList2" loCatId="list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7C8DBF65-959F-4ABE-ABCB-6AF81CEC4E66}" type="pres">
      <dgm:prSet presAssocID="{2E6DD00E-52F7-4026-8566-944D8FB057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A5F7EF7C-01B0-4B35-9EF4-5C8826FF02AB}" type="presOf" srcId="{2E6DD00E-52F7-4026-8566-944D8FB057AD}" destId="{7C8DBF65-959F-4ABE-ABCB-6AF81CEC4E6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1B2FEB-419E-4E3B-B593-8E35620A5E7A}">
      <dsp:nvSpPr>
        <dsp:cNvPr id="0" name=""/>
        <dsp:cNvSpPr/>
      </dsp:nvSpPr>
      <dsp:spPr>
        <a:xfrm>
          <a:off x="0" y="0"/>
          <a:ext cx="28050901" cy="2549518"/>
        </a:xfrm>
        <a:prstGeom prst="round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TÍTULO </a:t>
          </a:r>
          <a:r>
            <a:rPr lang="pt-BR" sz="5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DO TRABALHO</a:t>
          </a:r>
        </a:p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5400" b="1" kern="1200" dirty="0" smtClean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rPr>
            <a:t>(EM NEGRITO, CAIXA ALTA E CENTRALIZADO)</a:t>
          </a:r>
          <a:endParaRPr lang="pt-BR" sz="5400" b="1" kern="1200" dirty="0"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sp:txBody>
      <dsp:txXfrm>
        <a:off x="124457" y="124457"/>
        <a:ext cx="27801987" cy="23006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137" cy="495793"/>
          </a:xfrm>
          <a:prstGeom prst="rect">
            <a:avLst/>
          </a:prstGeom>
        </p:spPr>
        <p:txBody>
          <a:bodyPr vert="horz" lIns="87545" tIns="43772" rIns="87545" bIns="43772" rtlCol="0"/>
          <a:lstStyle>
            <a:lvl1pPr algn="l">
              <a:defRPr sz="11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461" y="0"/>
            <a:ext cx="2890137" cy="495793"/>
          </a:xfrm>
          <a:prstGeom prst="rect">
            <a:avLst/>
          </a:prstGeom>
        </p:spPr>
        <p:txBody>
          <a:bodyPr vert="horz" lIns="87545" tIns="43772" rIns="87545" bIns="43772" rtlCol="0"/>
          <a:lstStyle>
            <a:lvl1pPr algn="r">
              <a:defRPr sz="1100"/>
            </a:lvl1pPr>
          </a:lstStyle>
          <a:p>
            <a:fld id="{A211A964-7F17-4807-A8E0-1759F429D119}" type="datetimeFigureOut">
              <a:rPr lang="pt-BR" smtClean="0"/>
              <a:pPr/>
              <a:t>30/09/2015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890137" cy="495793"/>
          </a:xfrm>
          <a:prstGeom prst="rect">
            <a:avLst/>
          </a:prstGeom>
        </p:spPr>
        <p:txBody>
          <a:bodyPr vert="horz" lIns="87545" tIns="43772" rIns="87545" bIns="43772" rtlCol="0" anchor="b"/>
          <a:lstStyle>
            <a:lvl1pPr algn="l">
              <a:defRPr sz="11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461" y="9429305"/>
            <a:ext cx="2890137" cy="495793"/>
          </a:xfrm>
          <a:prstGeom prst="rect">
            <a:avLst/>
          </a:prstGeom>
        </p:spPr>
        <p:txBody>
          <a:bodyPr vert="horz" lIns="87545" tIns="43772" rIns="87545" bIns="43772" rtlCol="0" anchor="b"/>
          <a:lstStyle>
            <a:lvl1pPr algn="r">
              <a:defRPr sz="1100"/>
            </a:lvl1pPr>
          </a:lstStyle>
          <a:p>
            <a:fld id="{DEE70A1C-D8EF-4DC7-B6B8-925F5AD968B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741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137" cy="495793"/>
          </a:xfrm>
          <a:prstGeom prst="rect">
            <a:avLst/>
          </a:prstGeom>
        </p:spPr>
        <p:txBody>
          <a:bodyPr vert="horz" lIns="87545" tIns="43772" rIns="87545" bIns="43772" rtlCol="0"/>
          <a:lstStyle>
            <a:lvl1pPr algn="l">
              <a:defRPr sz="11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461" y="0"/>
            <a:ext cx="2890137" cy="495793"/>
          </a:xfrm>
          <a:prstGeom prst="rect">
            <a:avLst/>
          </a:prstGeom>
        </p:spPr>
        <p:txBody>
          <a:bodyPr vert="horz" lIns="87545" tIns="43772" rIns="87545" bIns="43772" rtlCol="0"/>
          <a:lstStyle>
            <a:lvl1pPr algn="r">
              <a:defRPr sz="1100"/>
            </a:lvl1pPr>
          </a:lstStyle>
          <a:p>
            <a:fld id="{1533D16B-0653-4288-8DAB-BC6A4F976B2B}" type="datetimeFigureOut">
              <a:rPr lang="pt-BR" smtClean="0"/>
              <a:pPr/>
              <a:t>30/09/2015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45" tIns="43772" rIns="87545" bIns="43772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611" y="4714653"/>
            <a:ext cx="5335867" cy="4466756"/>
          </a:xfrm>
          <a:prstGeom prst="rect">
            <a:avLst/>
          </a:prstGeom>
        </p:spPr>
        <p:txBody>
          <a:bodyPr vert="horz" lIns="87545" tIns="43772" rIns="87545" bIns="43772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890137" cy="495793"/>
          </a:xfrm>
          <a:prstGeom prst="rect">
            <a:avLst/>
          </a:prstGeom>
        </p:spPr>
        <p:txBody>
          <a:bodyPr vert="horz" lIns="87545" tIns="43772" rIns="87545" bIns="43772" rtlCol="0" anchor="b"/>
          <a:lstStyle>
            <a:lvl1pPr algn="l">
              <a:defRPr sz="11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461" y="9429305"/>
            <a:ext cx="2890137" cy="495793"/>
          </a:xfrm>
          <a:prstGeom prst="rect">
            <a:avLst/>
          </a:prstGeom>
        </p:spPr>
        <p:txBody>
          <a:bodyPr vert="horz" lIns="87545" tIns="43772" rIns="87545" bIns="43772" rtlCol="0" anchor="b"/>
          <a:lstStyle>
            <a:lvl1pPr algn="r">
              <a:defRPr sz="1100"/>
            </a:lvl1pPr>
          </a:lstStyle>
          <a:p>
            <a:fld id="{3DA9C28D-FEEF-4921-83B6-49E33D685DB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92570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939925" y="744538"/>
            <a:ext cx="2789238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5151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2"/>
            <a:ext cx="27543443" cy="926115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BCCCF-A160-46C4-8FC8-6E5AD2EC68B4}" type="datetime1">
              <a:rPr lang="pt-BR" smtClean="0"/>
              <a:pPr>
                <a:defRPr/>
              </a:pPr>
              <a:t>30/09/2015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F55CD-6079-4CFC-BFA1-90E0245359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867EB-A577-4BE4-8883-A421E0570CE6}" type="datetime1">
              <a:rPr lang="pt-BR" smtClean="0"/>
              <a:pPr>
                <a:defRPr/>
              </a:pPr>
              <a:t>30/09/2015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2A86A-EF57-4D57-B8D8-5200B207E4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7" y="1730223"/>
            <a:ext cx="7290911" cy="3686460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3"/>
            <a:ext cx="21332666" cy="3686460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3BB01-83A9-46F8-90D7-0146C3932069}" type="datetime1">
              <a:rPr lang="pt-BR" smtClean="0"/>
              <a:pPr>
                <a:defRPr/>
              </a:pPr>
              <a:t>30/09/2015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F3ED6-F7D7-4CF9-879E-2C96BFC05A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4CA79-DE97-4EBA-BBF0-63B30E1C077E}" type="datetime1">
              <a:rPr lang="pt-BR" smtClean="0"/>
              <a:pPr>
                <a:defRPr/>
              </a:pPr>
              <a:t>30/09/2015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B5902-B8A4-4AC2-AB42-6082C6000F7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27763474"/>
            <a:ext cx="27543443" cy="8581073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18312295"/>
            <a:ext cx="27543443" cy="945117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45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90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35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812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26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04785-7D5E-4440-88B2-DB2DF2BC1BE8}" type="datetime1">
              <a:rPr lang="pt-BR" smtClean="0"/>
              <a:pPr>
                <a:defRPr/>
              </a:pPr>
              <a:t>30/09/2015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7C33A-1178-412C-BC72-928C3B17D6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3" y="10081264"/>
            <a:ext cx="14311789" cy="28513567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60" y="10081264"/>
            <a:ext cx="14311789" cy="28513567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E675E-BCE4-48A5-8FBB-EE55B9BDC4BB}" type="datetime1">
              <a:rPr lang="pt-BR" smtClean="0"/>
              <a:pPr>
                <a:defRPr/>
              </a:pPr>
              <a:t>30/09/2015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46F29-936C-470F-80F2-C86A13C7A2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E114B-FB9E-4355-B8C4-65A8ADFE168F}" type="datetime1">
              <a:rPr lang="pt-BR" smtClean="0"/>
              <a:pPr>
                <a:defRPr/>
              </a:pPr>
              <a:t>30/09/2015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FBE27-6B28-4734-9145-9D28489AB5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FC091-EBE9-4E2D-AB95-901D160D51E2}" type="datetime1">
              <a:rPr lang="pt-BR" smtClean="0"/>
              <a:pPr>
                <a:defRPr/>
              </a:pPr>
              <a:t>30/09/2015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36DA7-F2A6-4DAD-A7C7-C221EE4CCE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11639-C6C9-4EB0-81E6-81156EAC9BA9}" type="datetime1">
              <a:rPr lang="pt-BR" smtClean="0"/>
              <a:pPr>
                <a:defRPr/>
              </a:pPr>
              <a:t>30/09/2015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FE00C-F1A1-4F2F-92DD-F5FE1FBE0D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5"/>
            <a:ext cx="10660709" cy="7320916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09" cy="29553697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35813-8F12-478B-BA97-59C6121B9EFC}" type="datetime1">
              <a:rPr lang="pt-BR" smtClean="0"/>
              <a:pPr>
                <a:defRPr/>
              </a:pPr>
              <a:t>30/09/2015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BFD3A-C773-4340-BB54-ED4C8C2F87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1"/>
            <a:ext cx="19442430" cy="3570450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3700"/>
            </a:lvl1pPr>
            <a:lvl2pPr marL="1954530" indent="0">
              <a:buNone/>
              <a:defRPr sz="12000"/>
            </a:lvl2pPr>
            <a:lvl3pPr marL="3909060" indent="0">
              <a:buNone/>
              <a:defRPr sz="10300"/>
            </a:lvl3pPr>
            <a:lvl4pPr marL="5863590" indent="0">
              <a:buNone/>
              <a:defRPr sz="8600"/>
            </a:lvl4pPr>
            <a:lvl5pPr marL="7818120" indent="0">
              <a:buNone/>
              <a:defRPr sz="8600"/>
            </a:lvl5pPr>
            <a:lvl6pPr marL="9772650" indent="0">
              <a:buNone/>
              <a:defRPr sz="8600"/>
            </a:lvl6pPr>
            <a:lvl7pPr marL="11727180" indent="0">
              <a:buNone/>
              <a:defRPr sz="8600"/>
            </a:lvl7pPr>
            <a:lvl8pPr marL="13681710" indent="0">
              <a:buNone/>
              <a:defRPr sz="8600"/>
            </a:lvl8pPr>
            <a:lvl9pPr marL="15636240" indent="0">
              <a:buNone/>
              <a:defRPr sz="86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BFFDC-7A17-4D35-8E60-9DEC836BCE29}" type="datetime1">
              <a:rPr lang="pt-BR" smtClean="0"/>
              <a:pPr>
                <a:defRPr/>
              </a:pPr>
              <a:t>30/09/2015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EF701-5CB9-4331-998A-4FC6C65341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620838" y="1729740"/>
            <a:ext cx="2916237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620838" y="10081260"/>
            <a:ext cx="29162375" cy="28514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906" tIns="195453" rIns="390906" bIns="195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839" y="40045006"/>
            <a:ext cx="7559675" cy="2301240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 defTabSz="3909060" fontAlgn="auto">
              <a:spcBef>
                <a:spcPts val="0"/>
              </a:spcBef>
              <a:spcAft>
                <a:spcPts val="0"/>
              </a:spcAft>
              <a:defRPr sz="51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16F1F8-8D4A-48EE-BFC0-44A33DDCE2F8}" type="datetime1">
              <a:rPr lang="pt-BR" smtClean="0"/>
              <a:pPr>
                <a:defRPr/>
              </a:pPr>
              <a:t>30/09/2015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225" y="40045006"/>
            <a:ext cx="10261600" cy="2301240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 defTabSz="3909060" fontAlgn="auto">
              <a:spcBef>
                <a:spcPts val="0"/>
              </a:spcBef>
              <a:spcAft>
                <a:spcPts val="0"/>
              </a:spcAft>
              <a:defRPr sz="51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3539" y="40045006"/>
            <a:ext cx="7559675" cy="2301240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 defTabSz="3909060" fontAlgn="auto">
              <a:spcBef>
                <a:spcPts val="0"/>
              </a:spcBef>
              <a:spcAft>
                <a:spcPts val="0"/>
              </a:spcAft>
              <a:defRPr sz="51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2F7106-1F2B-4FA7-90BE-4E9CEF725D0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3908425" rtl="0" fontAlgn="base">
        <a:spcBef>
          <a:spcPct val="0"/>
        </a:spcBef>
        <a:spcAft>
          <a:spcPct val="0"/>
        </a:spcAft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2pPr>
      <a:lvl3pPr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3pPr>
      <a:lvl4pPr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4pPr>
      <a:lvl5pPr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5pPr>
      <a:lvl6pPr marL="4572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6pPr>
      <a:lvl7pPr marL="9144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7pPr>
      <a:lvl8pPr marL="13716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8pPr>
      <a:lvl9pPr marL="18288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9pPr>
    </p:titleStyle>
    <p:bodyStyle>
      <a:lvl1pPr marL="1465263" indent="-1465263" algn="l" defTabSz="3908425" rtl="0" fontAlgn="base">
        <a:spcBef>
          <a:spcPct val="20000"/>
        </a:spcBef>
        <a:spcAft>
          <a:spcPct val="0"/>
        </a:spcAft>
        <a:buFont typeface="Arial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0" indent="-1220788" algn="l" defTabSz="3908425" rtl="0" fontAlgn="base">
        <a:spcBef>
          <a:spcPct val="20000"/>
        </a:spcBef>
        <a:spcAft>
          <a:spcPct val="0"/>
        </a:spcAft>
        <a:buFont typeface="Arial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6325" indent="-976313" algn="l" defTabSz="3908425" rtl="0" fontAlgn="base">
        <a:spcBef>
          <a:spcPct val="20000"/>
        </a:spcBef>
        <a:spcAft>
          <a:spcPct val="0"/>
        </a:spcAft>
        <a:buFont typeface="Arial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538" indent="-976313" algn="l" defTabSz="3908425" rtl="0" fontAlgn="base">
        <a:spcBef>
          <a:spcPct val="20000"/>
        </a:spcBef>
        <a:spcAft>
          <a:spcPct val="0"/>
        </a:spcAft>
        <a:buFont typeface="Arial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94750" indent="-976313" algn="l" defTabSz="3908425" rtl="0" fontAlgn="base">
        <a:spcBef>
          <a:spcPct val="20000"/>
        </a:spcBef>
        <a:spcAft>
          <a:spcPct val="0"/>
        </a:spcAft>
        <a:buFont typeface="Arial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991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0444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5897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1350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53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906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359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812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265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718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8171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624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34" Type="http://schemas.openxmlformats.org/officeDocument/2006/relationships/image" Target="../media/image7.png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3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32" Type="http://schemas.openxmlformats.org/officeDocument/2006/relationships/image" Target="../media/image5.png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28" Type="http://schemas.openxmlformats.org/officeDocument/2006/relationships/image" Target="../media/image1.png"/><Relationship Id="rId36" Type="http://schemas.openxmlformats.org/officeDocument/2006/relationships/image" Target="../media/image9.png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31" Type="http://schemas.openxmlformats.org/officeDocument/2006/relationships/image" Target="../media/image4.png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Relationship Id="rId30" Type="http://schemas.openxmlformats.org/officeDocument/2006/relationships/image" Target="../media/image3.png"/><Relationship Id="rId35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ixaDeTexto 17"/>
          <p:cNvSpPr txBox="1"/>
          <p:nvPr/>
        </p:nvSpPr>
        <p:spPr>
          <a:xfrm>
            <a:off x="1264547" y="8427787"/>
            <a:ext cx="14301469" cy="23004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27" name="Diagrama 26"/>
          <p:cNvGraphicFramePr/>
          <p:nvPr/>
        </p:nvGraphicFramePr>
        <p:xfrm>
          <a:off x="1342921" y="30518162"/>
          <a:ext cx="13930410" cy="1114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6" name="Diagrama 65"/>
          <p:cNvGraphicFramePr/>
          <p:nvPr>
            <p:extLst>
              <p:ext uri="{D42A27DB-BD31-4B8C-83A1-F6EECF244321}">
                <p14:modId xmlns:p14="http://schemas.microsoft.com/office/powerpoint/2010/main" val="543124009"/>
              </p:ext>
            </p:extLst>
          </p:nvPr>
        </p:nvGraphicFramePr>
        <p:xfrm>
          <a:off x="1837390" y="1715152"/>
          <a:ext cx="28050901" cy="3668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0" y="-638636"/>
            <a:ext cx="184731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5" name="Retângulo 64"/>
          <p:cNvSpPr/>
          <p:nvPr/>
        </p:nvSpPr>
        <p:spPr>
          <a:xfrm>
            <a:off x="2343053" y="4368904"/>
            <a:ext cx="275452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/>
              <a:t>Nome dos autores (Centralizado e separado por vírgulas)</a:t>
            </a:r>
            <a:endParaRPr lang="pt-BR" sz="4000" b="1" dirty="0" smtClean="0"/>
          </a:p>
          <a:p>
            <a:pPr algn="ctr"/>
            <a:r>
              <a:rPr lang="pt-BR" sz="4000" dirty="0" smtClean="0"/>
              <a:t>Instituição que pertence</a:t>
            </a:r>
            <a:endParaRPr lang="pt-BR" sz="4000" dirty="0" smtClean="0"/>
          </a:p>
          <a:p>
            <a:pPr algn="ctr"/>
            <a:r>
              <a:rPr lang="pt-BR" sz="4000" dirty="0" smtClean="0"/>
              <a:t>*</a:t>
            </a:r>
            <a:r>
              <a:rPr lang="pt-BR" sz="4000" dirty="0" smtClean="0"/>
              <a:t>E-mail do autor principal:</a:t>
            </a:r>
            <a:endParaRPr lang="pt-BR" sz="4000" dirty="0"/>
          </a:p>
        </p:txBody>
      </p:sp>
      <p:graphicFrame>
        <p:nvGraphicFramePr>
          <p:cNvPr id="74" name="Diagrama 73"/>
          <p:cNvGraphicFramePr/>
          <p:nvPr>
            <p:extLst>
              <p:ext uri="{D42A27DB-BD31-4B8C-83A1-F6EECF244321}">
                <p14:modId xmlns:p14="http://schemas.microsoft.com/office/powerpoint/2010/main" val="1722711558"/>
              </p:ext>
            </p:extLst>
          </p:nvPr>
        </p:nvGraphicFramePr>
        <p:xfrm>
          <a:off x="984121" y="16058084"/>
          <a:ext cx="15505936" cy="849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80" name="Diagrama 79"/>
          <p:cNvGraphicFramePr/>
          <p:nvPr>
            <p:extLst>
              <p:ext uri="{D42A27DB-BD31-4B8C-83A1-F6EECF244321}">
                <p14:modId xmlns:p14="http://schemas.microsoft.com/office/powerpoint/2010/main" val="1800390370"/>
              </p:ext>
            </p:extLst>
          </p:nvPr>
        </p:nvGraphicFramePr>
        <p:xfrm>
          <a:off x="16844570" y="32288582"/>
          <a:ext cx="14375544" cy="849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84" name="Diagrama 83"/>
          <p:cNvGraphicFramePr/>
          <p:nvPr>
            <p:extLst>
              <p:ext uri="{D42A27DB-BD31-4B8C-83A1-F6EECF244321}">
                <p14:modId xmlns:p14="http://schemas.microsoft.com/office/powerpoint/2010/main" val="1373463273"/>
              </p:ext>
            </p:extLst>
          </p:nvPr>
        </p:nvGraphicFramePr>
        <p:xfrm>
          <a:off x="1914425" y="41319588"/>
          <a:ext cx="14081986" cy="849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21" name="CaixaDeTexto 20"/>
          <p:cNvSpPr txBox="1"/>
          <p:nvPr/>
        </p:nvSpPr>
        <p:spPr>
          <a:xfrm>
            <a:off x="4557631" y="11315628"/>
            <a:ext cx="184731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16582123" y="8420554"/>
            <a:ext cx="14405021" cy="21924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914423" y="10196232"/>
            <a:ext cx="13001719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r>
              <a:rPr lang="pt-BR" sz="3600" b="1" dirty="0" smtClean="0"/>
              <a:t>xxxxxxxxxxxxxxxxxxxxxxxxxxxxxxxxxxxxxxxxxxxxxxxxxxxxxxxxxxxxxxxxxxxxxxxxxxxxxxxxxxxx</a:t>
            </a:r>
            <a:endParaRPr lang="pt-BR" sz="3600" b="1" dirty="0"/>
          </a:p>
        </p:txBody>
      </p:sp>
      <p:pic>
        <p:nvPicPr>
          <p:cNvPr id="3" name="Picture 3" descr="G:\Design\Trabalhos Robson\Arquivos 2014\Reitoria\IV SIPEX\logo.png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756" y="1139583"/>
            <a:ext cx="714375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984121" y="33581922"/>
            <a:ext cx="29421631" cy="56323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pt-B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3600" dirty="0"/>
          </a:p>
          <a:p>
            <a:endParaRPr lang="pt-BR" sz="3600" dirty="0" smtClean="0"/>
          </a:p>
          <a:p>
            <a:endParaRPr lang="pt-BR" sz="3600" dirty="0"/>
          </a:p>
          <a:p>
            <a:endParaRPr lang="pt-BR" sz="3600" dirty="0" smtClean="0"/>
          </a:p>
          <a:p>
            <a:endParaRPr lang="pt-BR" sz="3600" dirty="0"/>
          </a:p>
          <a:p>
            <a:endParaRPr lang="pt-BR" sz="3600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1929456" y="20366289"/>
            <a:ext cx="130017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3600" b="1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1914423" y="25240678"/>
            <a:ext cx="1300171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600" b="1" dirty="0" smtClean="0"/>
          </a:p>
          <a:p>
            <a:r>
              <a:rPr lang="pt-BR" sz="3600" b="1" dirty="0" smtClean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3600" b="1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16886572" y="9223966"/>
            <a:ext cx="13001719" cy="12834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3600" b="1" dirty="0" smtClean="0"/>
          </a:p>
          <a:p>
            <a:endParaRPr lang="pt-BR" sz="3600" b="1" dirty="0"/>
          </a:p>
          <a:p>
            <a:r>
              <a:rPr lang="pt-BR" sz="3600" b="1" dirty="0" smtClean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r>
              <a:rPr lang="pt-BR" sz="3600" b="1" dirty="0" smtClean="0"/>
              <a:t>Xxxxxxxxxxxxxxxxxxxxxxxxxxxxxxxxxxxxxxxxxxxxxxxxxxxxxxxxxxxxxxxxxxxxxxxxxxxxxxxxxxxxxxxxxxxxxxxxxxxxxxxxxxxxxxxxxxxxxxxxxxxxxxxxxxxxxxxxxxxxxxxxxxxxxxxxxxxxxxxxxxxxxxxxxxxxxxxxxxxxxxx</a:t>
            </a:r>
          </a:p>
          <a:p>
            <a:r>
              <a:rPr lang="pt-BR" sz="3600" b="1" dirty="0" smtClean="0"/>
              <a:t>xxxxxxxxxxxxxxxxxxxxxxxxxxxxxxxxxxxxxxxxxxxxxxxxxxxxxxxxxxxxxxxxxxxxxxxxxxxxxxxxxxxxxxxxxxxxxxxxxxxxxxxxxxxxxxxxxxxxxxxxxxxxxxxxxxxxxxxxxxxxxxxxxxxxxx</a:t>
            </a:r>
            <a:endParaRPr lang="pt-BR" sz="3600" b="1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16844570" y="23354575"/>
            <a:ext cx="1300171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36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-82749" y="32844044"/>
            <a:ext cx="32486799" cy="650548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1702710" y="9150567"/>
            <a:ext cx="4481213" cy="105767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6844570" y="9188330"/>
            <a:ext cx="4300930" cy="988411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837390" y="19378870"/>
            <a:ext cx="4211854" cy="852704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1929456" y="24858941"/>
            <a:ext cx="4141320" cy="92914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16795941" y="22285458"/>
            <a:ext cx="4300930" cy="98841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-82749" y="38563064"/>
            <a:ext cx="32486799" cy="3984619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-76271" y="6573171"/>
            <a:ext cx="32486799" cy="1517524"/>
          </a:xfrm>
          <a:prstGeom prst="rect">
            <a:avLst/>
          </a:prstGeom>
        </p:spPr>
      </p:pic>
      <p:sp>
        <p:nvSpPr>
          <p:cNvPr id="15" name="CaixaDeTexto 14"/>
          <p:cNvSpPr txBox="1"/>
          <p:nvPr/>
        </p:nvSpPr>
        <p:spPr>
          <a:xfrm>
            <a:off x="1342921" y="6856412"/>
            <a:ext cx="30556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solidFill>
                  <a:schemeClr val="bg1"/>
                </a:solidFill>
              </a:rPr>
              <a:t>Palavras-chave: (de três a cinco palavras, separadas por ponto e vírgula)</a:t>
            </a:r>
            <a:endParaRPr lang="pt-BR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3292</TotalTime>
  <Words>57</Words>
  <Application>Microsoft Office PowerPoint</Application>
  <PresentationFormat>Personalizar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____________________________________________________ Spricigo, Joana</dc:title>
  <dc:creator>Geral</dc:creator>
  <cp:lastModifiedBy>Claudemir Marcolla</cp:lastModifiedBy>
  <cp:revision>142</cp:revision>
  <cp:lastPrinted>2015-08-31T23:31:45Z</cp:lastPrinted>
  <dcterms:created xsi:type="dcterms:W3CDTF">2010-04-07T14:13:52Z</dcterms:created>
  <dcterms:modified xsi:type="dcterms:W3CDTF">2015-09-30T14:44:42Z</dcterms:modified>
</cp:coreProperties>
</file>