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 snapToGrid="0" snapToObjects="1">
      <p:cViewPr varScale="1">
        <p:scale>
          <a:sx n="93" d="100"/>
          <a:sy n="93" d="100"/>
        </p:scale>
        <p:origin x="274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(Quando houver)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Instituição,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7235" y="2205548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a apresentação seguir as seguintes orientações: </a:t>
            </a:r>
          </a:p>
          <a:p>
            <a:pPr marL="285750" indent="-285750">
              <a:buFontTx/>
              <a:buChar char="-"/>
            </a:pP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material usado para a apresentação deve seguir esse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-Haverá um mediador para a condução das apresentações;</a:t>
            </a:r>
          </a:p>
          <a:p>
            <a:pPr>
              <a:lnSpc>
                <a:spcPct val="150000"/>
              </a:lnSpc>
            </a:pP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-Para a apresentação serão destinados entre 10 e 15 minutos;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-Apenas um componente do grupo pode realizar a apresentação em nome do grupo; </a:t>
            </a:r>
          </a:p>
          <a:p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-Ao final das apresentações, será aberto um espaço para discussões.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resultados serão publicados dia 04/04/2025, com links de acesso para o dia 09/04/2025;</a:t>
            </a: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03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432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</TotalTime>
  <Words>94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Título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Unifebe</cp:lastModifiedBy>
  <cp:revision>60</cp:revision>
  <dcterms:created xsi:type="dcterms:W3CDTF">2013-11-24T23:54:30Z</dcterms:created>
  <dcterms:modified xsi:type="dcterms:W3CDTF">2025-03-28T17:44:02Z</dcterms:modified>
  <cp:contentStatus/>
</cp:coreProperties>
</file>