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9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6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99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8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7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81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99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65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4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68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27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76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Century Gothic" panose="020B0502020202020204" pitchFamily="34" charset="0"/>
              </a:rPr>
              <a:t>Subtítulo</a:t>
            </a:r>
            <a:endParaRPr lang="pt-B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2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992155" y="571858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917509" y="1303696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Subtítulo</a:t>
            </a:r>
            <a:endParaRPr lang="pt-BR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92155" y="2019045"/>
            <a:ext cx="10661780" cy="31501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err="1" smtClean="0">
                <a:latin typeface="Century Gothic" panose="020B0502020202020204" pitchFamily="34" charset="0"/>
              </a:rPr>
              <a:t>Lorem</a:t>
            </a:r>
            <a:r>
              <a:rPr lang="pt-BR" sz="2400" dirty="0" smtClean="0">
                <a:latin typeface="Century Gothic" panose="020B0502020202020204" pitchFamily="34" charset="0"/>
              </a:rPr>
              <a:t> ipsum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sit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amet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consectetur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adipiscing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elit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sed</a:t>
            </a:r>
            <a:r>
              <a:rPr lang="pt-BR" sz="2400" dirty="0" smtClean="0">
                <a:latin typeface="Century Gothic" panose="020B0502020202020204" pitchFamily="34" charset="0"/>
              </a:rPr>
              <a:t> do </a:t>
            </a:r>
            <a:r>
              <a:rPr lang="pt-BR" sz="2400" dirty="0" err="1" smtClean="0">
                <a:latin typeface="Century Gothic" panose="020B0502020202020204" pitchFamily="34" charset="0"/>
              </a:rPr>
              <a:t>eiusmod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tempor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incididunt</a:t>
            </a:r>
            <a:r>
              <a:rPr lang="pt-BR" sz="2400" dirty="0" smtClean="0">
                <a:latin typeface="Century Gothic" panose="020B0502020202020204" pitchFamily="34" charset="0"/>
              </a:rPr>
              <a:t> ut labore et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dolore</a:t>
            </a:r>
            <a:r>
              <a:rPr lang="pt-BR" sz="2400" dirty="0" smtClean="0">
                <a:latin typeface="Century Gothic" panose="020B0502020202020204" pitchFamily="34" charset="0"/>
              </a:rPr>
              <a:t> magna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aliqua</a:t>
            </a:r>
            <a:r>
              <a:rPr lang="pt-BR" sz="2400" dirty="0" smtClean="0">
                <a:latin typeface="Century Gothic" panose="020B0502020202020204" pitchFamily="34" charset="0"/>
              </a:rPr>
              <a:t>. Ut </a:t>
            </a:r>
            <a:r>
              <a:rPr lang="pt-BR" sz="2400" dirty="0" err="1" smtClean="0">
                <a:latin typeface="Century Gothic" panose="020B0502020202020204" pitchFamily="34" charset="0"/>
              </a:rPr>
              <a:t>enim</a:t>
            </a:r>
            <a:r>
              <a:rPr lang="pt-BR" sz="2400" dirty="0" smtClean="0">
                <a:latin typeface="Century Gothic" panose="020B0502020202020204" pitchFamily="34" charset="0"/>
              </a:rPr>
              <a:t> ad </a:t>
            </a:r>
            <a:r>
              <a:rPr lang="pt-BR" sz="2400" dirty="0" err="1" smtClean="0">
                <a:latin typeface="Century Gothic" panose="020B0502020202020204" pitchFamily="34" charset="0"/>
              </a:rPr>
              <a:t>minim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veniam</a:t>
            </a:r>
            <a:r>
              <a:rPr lang="pt-BR" sz="2400" dirty="0" smtClean="0">
                <a:latin typeface="Century Gothic" panose="020B0502020202020204" pitchFamily="34" charset="0"/>
              </a:rPr>
              <a:t>, quis </a:t>
            </a:r>
            <a:r>
              <a:rPr lang="pt-BR" sz="2400" dirty="0" err="1" smtClean="0">
                <a:latin typeface="Century Gothic" panose="020B0502020202020204" pitchFamily="34" charset="0"/>
              </a:rPr>
              <a:t>nostrud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exercitation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ullamco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laboris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nisi</a:t>
            </a:r>
            <a:r>
              <a:rPr lang="pt-BR" sz="2400" dirty="0" smtClean="0">
                <a:latin typeface="Century Gothic" panose="020B0502020202020204" pitchFamily="34" charset="0"/>
              </a:rPr>
              <a:t> ut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aliquip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ea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commodo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consequat</a:t>
            </a:r>
            <a:r>
              <a:rPr lang="pt-BR" sz="2400" dirty="0" smtClean="0">
                <a:latin typeface="Century Gothic" panose="020B0502020202020204" pitchFamily="34" charset="0"/>
              </a:rPr>
              <a:t>. </a:t>
            </a:r>
            <a:endParaRPr lang="pt-B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71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do Office</vt:lpstr>
      <vt:lpstr>Título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Regina Allpine Rosa</dc:creator>
  <cp:lastModifiedBy>Bernardo Vinicio Tell</cp:lastModifiedBy>
  <cp:revision>5</cp:revision>
  <dcterms:created xsi:type="dcterms:W3CDTF">2017-02-02T12:41:08Z</dcterms:created>
  <dcterms:modified xsi:type="dcterms:W3CDTF">2022-09-12T23:33:43Z</dcterms:modified>
</cp:coreProperties>
</file>