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8" autoAdjust="0"/>
    <p:restoredTop sz="94660"/>
  </p:normalViewPr>
  <p:slideViewPr>
    <p:cSldViewPr snapToGrid="0">
      <p:cViewPr>
        <p:scale>
          <a:sx n="136" d="100"/>
          <a:sy n="136" d="100"/>
        </p:scale>
        <p:origin x="472" y="7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917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6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8995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78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77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681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992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65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44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768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270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12DA1-4D32-4EC9-811A-89883B6B1E7E}" type="datetimeFigureOut">
              <a:rPr lang="pt-BR" smtClean="0"/>
              <a:t>10/01/2024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76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414953"/>
            <a:ext cx="9144000" cy="1095009"/>
          </a:xfrm>
        </p:spPr>
        <p:txBody>
          <a:bodyPr/>
          <a:lstStyle/>
          <a:p>
            <a:r>
              <a:rPr lang="pt-BR" b="1" dirty="0" smtClean="0">
                <a:latin typeface="Century Gothic" panose="020B0502020202020204" pitchFamily="34" charset="0"/>
              </a:rPr>
              <a:t>Título</a:t>
            </a:r>
            <a:endParaRPr lang="pt-BR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49679"/>
          </a:xfrm>
        </p:spPr>
        <p:txBody>
          <a:bodyPr/>
          <a:lstStyle/>
          <a:p>
            <a:r>
              <a:rPr lang="pt-BR" dirty="0" smtClean="0">
                <a:latin typeface="Century Gothic" panose="020B0502020202020204" pitchFamily="34" charset="0"/>
              </a:rPr>
              <a:t>Subtítulo</a:t>
            </a:r>
            <a:endParaRPr lang="pt-BR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92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1468016" y="1110296"/>
            <a:ext cx="9144000" cy="6528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>
                <a:latin typeface="Century Gothic" panose="020B0502020202020204" pitchFamily="34" charset="0"/>
              </a:rPr>
              <a:t>Título</a:t>
            </a:r>
            <a:endParaRPr lang="pt-BR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 txBox="1">
            <a:spLocks/>
          </p:cNvSpPr>
          <p:nvPr/>
        </p:nvSpPr>
        <p:spPr>
          <a:xfrm>
            <a:off x="1468016" y="2003491"/>
            <a:ext cx="9144000" cy="481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b="1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Subtítulo</a:t>
            </a:r>
            <a:endParaRPr lang="pt-BR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468016" y="2604701"/>
            <a:ext cx="9144000" cy="22767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err="1" smtClean="0">
                <a:latin typeface="Century Gothic" panose="020B0502020202020204" pitchFamily="34" charset="0"/>
              </a:rPr>
              <a:t>Lorem</a:t>
            </a:r>
            <a:r>
              <a:rPr lang="pt-BR" sz="2400" dirty="0" smtClean="0">
                <a:latin typeface="Century Gothic" panose="020B0502020202020204" pitchFamily="34" charset="0"/>
              </a:rPr>
              <a:t> ipsum </a:t>
            </a:r>
            <a:r>
              <a:rPr lang="pt-BR" sz="2400" dirty="0" err="1" smtClean="0">
                <a:latin typeface="Century Gothic" panose="020B0502020202020204" pitchFamily="34" charset="0"/>
              </a:rPr>
              <a:t>dolor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sit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amet</a:t>
            </a:r>
            <a:r>
              <a:rPr lang="pt-BR" sz="2400" dirty="0" smtClean="0">
                <a:latin typeface="Century Gothic" panose="020B0502020202020204" pitchFamily="34" charset="0"/>
              </a:rPr>
              <a:t>, </a:t>
            </a:r>
            <a:r>
              <a:rPr lang="pt-BR" sz="2400" dirty="0" err="1" smtClean="0">
                <a:latin typeface="Century Gothic" panose="020B0502020202020204" pitchFamily="34" charset="0"/>
              </a:rPr>
              <a:t>consectetur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adipiscing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elit</a:t>
            </a:r>
            <a:r>
              <a:rPr lang="pt-BR" sz="2400" dirty="0" smtClean="0">
                <a:latin typeface="Century Gothic" panose="020B0502020202020204" pitchFamily="34" charset="0"/>
              </a:rPr>
              <a:t>, </a:t>
            </a:r>
            <a:r>
              <a:rPr lang="pt-BR" sz="2400" dirty="0" err="1" smtClean="0">
                <a:latin typeface="Century Gothic" panose="020B0502020202020204" pitchFamily="34" charset="0"/>
              </a:rPr>
              <a:t>sed</a:t>
            </a:r>
            <a:r>
              <a:rPr lang="pt-BR" sz="2400" dirty="0" smtClean="0">
                <a:latin typeface="Century Gothic" panose="020B0502020202020204" pitchFamily="34" charset="0"/>
              </a:rPr>
              <a:t> do </a:t>
            </a:r>
            <a:r>
              <a:rPr lang="pt-BR" sz="2400" dirty="0" err="1" smtClean="0">
                <a:latin typeface="Century Gothic" panose="020B0502020202020204" pitchFamily="34" charset="0"/>
              </a:rPr>
              <a:t>eiusmod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tempor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incididunt</a:t>
            </a:r>
            <a:r>
              <a:rPr lang="pt-BR" sz="2400" dirty="0" smtClean="0">
                <a:latin typeface="Century Gothic" panose="020B0502020202020204" pitchFamily="34" charset="0"/>
              </a:rPr>
              <a:t> ut labore et </a:t>
            </a:r>
            <a:r>
              <a:rPr lang="pt-BR" sz="2400" dirty="0" err="1" smtClean="0">
                <a:latin typeface="Century Gothic" panose="020B0502020202020204" pitchFamily="34" charset="0"/>
              </a:rPr>
              <a:t>dolore</a:t>
            </a:r>
            <a:r>
              <a:rPr lang="pt-BR" sz="2400" dirty="0" smtClean="0">
                <a:latin typeface="Century Gothic" panose="020B0502020202020204" pitchFamily="34" charset="0"/>
              </a:rPr>
              <a:t> magna </a:t>
            </a:r>
            <a:r>
              <a:rPr lang="pt-BR" sz="2400" dirty="0" err="1" smtClean="0">
                <a:latin typeface="Century Gothic" panose="020B0502020202020204" pitchFamily="34" charset="0"/>
              </a:rPr>
              <a:t>aliqua</a:t>
            </a:r>
            <a:r>
              <a:rPr lang="pt-BR" sz="2400" dirty="0" smtClean="0">
                <a:latin typeface="Century Gothic" panose="020B0502020202020204" pitchFamily="34" charset="0"/>
              </a:rPr>
              <a:t>. Ut </a:t>
            </a:r>
            <a:r>
              <a:rPr lang="pt-BR" sz="2400" dirty="0" err="1" smtClean="0">
                <a:latin typeface="Century Gothic" panose="020B0502020202020204" pitchFamily="34" charset="0"/>
              </a:rPr>
              <a:t>enim</a:t>
            </a:r>
            <a:r>
              <a:rPr lang="pt-BR" sz="2400" dirty="0" smtClean="0">
                <a:latin typeface="Century Gothic" panose="020B0502020202020204" pitchFamily="34" charset="0"/>
              </a:rPr>
              <a:t> ad </a:t>
            </a:r>
            <a:r>
              <a:rPr lang="pt-BR" sz="2400" dirty="0" err="1" smtClean="0">
                <a:latin typeface="Century Gothic" panose="020B0502020202020204" pitchFamily="34" charset="0"/>
              </a:rPr>
              <a:t>minim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veniam</a:t>
            </a:r>
            <a:r>
              <a:rPr lang="pt-BR" sz="2400" dirty="0" smtClean="0">
                <a:latin typeface="Century Gothic" panose="020B0502020202020204" pitchFamily="34" charset="0"/>
              </a:rPr>
              <a:t>, quis </a:t>
            </a:r>
            <a:r>
              <a:rPr lang="pt-BR" sz="2400" dirty="0" err="1" smtClean="0">
                <a:latin typeface="Century Gothic" panose="020B0502020202020204" pitchFamily="34" charset="0"/>
              </a:rPr>
              <a:t>nostrud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exercitation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ullamco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laboris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nisi</a:t>
            </a:r>
            <a:r>
              <a:rPr lang="pt-BR" sz="2400" dirty="0" smtClean="0">
                <a:latin typeface="Century Gothic" panose="020B0502020202020204" pitchFamily="34" charset="0"/>
              </a:rPr>
              <a:t> ut </a:t>
            </a:r>
            <a:r>
              <a:rPr lang="pt-BR" sz="2400" dirty="0" err="1" smtClean="0">
                <a:latin typeface="Century Gothic" panose="020B0502020202020204" pitchFamily="34" charset="0"/>
              </a:rPr>
              <a:t>aliquip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ex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ea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commodo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consequat</a:t>
            </a:r>
            <a:r>
              <a:rPr lang="pt-BR" sz="2400" dirty="0" smtClean="0">
                <a:latin typeface="Century Gothic" panose="020B0502020202020204" pitchFamily="34" charset="0"/>
              </a:rPr>
              <a:t>. </a:t>
            </a:r>
            <a:endParaRPr lang="pt-BR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871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1178767" y="975358"/>
            <a:ext cx="9144000" cy="71745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>
                <a:latin typeface="Century Gothic" panose="020B0502020202020204" pitchFamily="34" charset="0"/>
              </a:rPr>
              <a:t>Título</a:t>
            </a:r>
            <a:endParaRPr lang="pt-BR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 txBox="1">
            <a:spLocks/>
          </p:cNvSpPr>
          <p:nvPr/>
        </p:nvSpPr>
        <p:spPr>
          <a:xfrm>
            <a:off x="1178767" y="1779556"/>
            <a:ext cx="9144000" cy="53692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b="1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Subtítulo</a:t>
            </a:r>
            <a:endParaRPr lang="pt-BR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178767" y="2250848"/>
            <a:ext cx="9144000" cy="22179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err="1" smtClean="0">
                <a:latin typeface="Century Gothic" panose="020B0502020202020204" pitchFamily="34" charset="0"/>
              </a:rPr>
              <a:t>Lorem</a:t>
            </a:r>
            <a:r>
              <a:rPr lang="pt-BR" sz="2400" dirty="0" smtClean="0">
                <a:latin typeface="Century Gothic" panose="020B0502020202020204" pitchFamily="34" charset="0"/>
              </a:rPr>
              <a:t> ipsum </a:t>
            </a:r>
            <a:r>
              <a:rPr lang="pt-BR" sz="2400" dirty="0" err="1" smtClean="0">
                <a:latin typeface="Century Gothic" panose="020B0502020202020204" pitchFamily="34" charset="0"/>
              </a:rPr>
              <a:t>dolor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sit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amet</a:t>
            </a:r>
            <a:r>
              <a:rPr lang="pt-BR" sz="2400" dirty="0" smtClean="0">
                <a:latin typeface="Century Gothic" panose="020B0502020202020204" pitchFamily="34" charset="0"/>
              </a:rPr>
              <a:t>, </a:t>
            </a:r>
            <a:r>
              <a:rPr lang="pt-BR" sz="2400" dirty="0" err="1" smtClean="0">
                <a:latin typeface="Century Gothic" panose="020B0502020202020204" pitchFamily="34" charset="0"/>
              </a:rPr>
              <a:t>consectetur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adipiscing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elit</a:t>
            </a:r>
            <a:r>
              <a:rPr lang="pt-BR" sz="2400" dirty="0" smtClean="0">
                <a:latin typeface="Century Gothic" panose="020B0502020202020204" pitchFamily="34" charset="0"/>
              </a:rPr>
              <a:t>, </a:t>
            </a:r>
            <a:r>
              <a:rPr lang="pt-BR" sz="2400" dirty="0" err="1" smtClean="0">
                <a:latin typeface="Century Gothic" panose="020B0502020202020204" pitchFamily="34" charset="0"/>
              </a:rPr>
              <a:t>sed</a:t>
            </a:r>
            <a:r>
              <a:rPr lang="pt-BR" sz="2400" dirty="0" smtClean="0">
                <a:latin typeface="Century Gothic" panose="020B0502020202020204" pitchFamily="34" charset="0"/>
              </a:rPr>
              <a:t> do </a:t>
            </a:r>
            <a:r>
              <a:rPr lang="pt-BR" sz="2400" dirty="0" err="1" smtClean="0">
                <a:latin typeface="Century Gothic" panose="020B0502020202020204" pitchFamily="34" charset="0"/>
              </a:rPr>
              <a:t>eiusmod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tempor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incididunt</a:t>
            </a:r>
            <a:r>
              <a:rPr lang="pt-BR" sz="2400" dirty="0" smtClean="0">
                <a:latin typeface="Century Gothic" panose="020B0502020202020204" pitchFamily="34" charset="0"/>
              </a:rPr>
              <a:t> ut labore et </a:t>
            </a:r>
            <a:r>
              <a:rPr lang="pt-BR" sz="2400" dirty="0" err="1" smtClean="0">
                <a:latin typeface="Century Gothic" panose="020B0502020202020204" pitchFamily="34" charset="0"/>
              </a:rPr>
              <a:t>dolore</a:t>
            </a:r>
            <a:r>
              <a:rPr lang="pt-BR" sz="2400" dirty="0" smtClean="0">
                <a:latin typeface="Century Gothic" panose="020B0502020202020204" pitchFamily="34" charset="0"/>
              </a:rPr>
              <a:t> magna </a:t>
            </a:r>
            <a:r>
              <a:rPr lang="pt-BR" sz="2400" dirty="0" err="1" smtClean="0">
                <a:latin typeface="Century Gothic" panose="020B0502020202020204" pitchFamily="34" charset="0"/>
              </a:rPr>
              <a:t>aliqua</a:t>
            </a:r>
            <a:r>
              <a:rPr lang="pt-BR" sz="2400" dirty="0" smtClean="0">
                <a:latin typeface="Century Gothic" panose="020B0502020202020204" pitchFamily="34" charset="0"/>
              </a:rPr>
              <a:t>. Ut </a:t>
            </a:r>
            <a:r>
              <a:rPr lang="pt-BR" sz="2400" dirty="0" err="1" smtClean="0">
                <a:latin typeface="Century Gothic" panose="020B0502020202020204" pitchFamily="34" charset="0"/>
              </a:rPr>
              <a:t>enim</a:t>
            </a:r>
            <a:r>
              <a:rPr lang="pt-BR" sz="2400" dirty="0" smtClean="0">
                <a:latin typeface="Century Gothic" panose="020B0502020202020204" pitchFamily="34" charset="0"/>
              </a:rPr>
              <a:t> ad </a:t>
            </a:r>
            <a:r>
              <a:rPr lang="pt-BR" sz="2400" dirty="0" err="1" smtClean="0">
                <a:latin typeface="Century Gothic" panose="020B0502020202020204" pitchFamily="34" charset="0"/>
              </a:rPr>
              <a:t>minim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veniam</a:t>
            </a:r>
            <a:r>
              <a:rPr lang="pt-BR" sz="2400" dirty="0" smtClean="0">
                <a:latin typeface="Century Gothic" panose="020B0502020202020204" pitchFamily="34" charset="0"/>
              </a:rPr>
              <a:t>, quis </a:t>
            </a:r>
            <a:r>
              <a:rPr lang="pt-BR" sz="2400" dirty="0" err="1" smtClean="0">
                <a:latin typeface="Century Gothic" panose="020B0502020202020204" pitchFamily="34" charset="0"/>
              </a:rPr>
              <a:t>nostrud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exercitation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ullamco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laboris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nisi</a:t>
            </a:r>
            <a:r>
              <a:rPr lang="pt-BR" sz="2400" dirty="0" smtClean="0">
                <a:latin typeface="Century Gothic" panose="020B0502020202020204" pitchFamily="34" charset="0"/>
              </a:rPr>
              <a:t> ut </a:t>
            </a:r>
            <a:r>
              <a:rPr lang="pt-BR" sz="2400" dirty="0" err="1" smtClean="0">
                <a:latin typeface="Century Gothic" panose="020B0502020202020204" pitchFamily="34" charset="0"/>
              </a:rPr>
              <a:t>aliquip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ex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ea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commodo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consequat</a:t>
            </a:r>
            <a:r>
              <a:rPr lang="pt-BR" sz="2400" dirty="0" smtClean="0">
                <a:latin typeface="Century Gothic" panose="020B0502020202020204" pitchFamily="34" charset="0"/>
              </a:rPr>
              <a:t>. </a:t>
            </a:r>
            <a:endParaRPr lang="pt-BR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6685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88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do Office</vt:lpstr>
      <vt:lpstr>Título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Regina Allpine Rosa</dc:creator>
  <cp:lastModifiedBy>Bernardo V. Tell</cp:lastModifiedBy>
  <cp:revision>10</cp:revision>
  <dcterms:created xsi:type="dcterms:W3CDTF">2017-02-02T12:41:08Z</dcterms:created>
  <dcterms:modified xsi:type="dcterms:W3CDTF">2024-01-10T23:10:40Z</dcterms:modified>
</cp:coreProperties>
</file>