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99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8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7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7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Subtítulo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992155" y="571857"/>
            <a:ext cx="9144000" cy="6331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917509" y="1303696"/>
            <a:ext cx="9144000" cy="7153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2155" y="2019044"/>
            <a:ext cx="10661780" cy="32000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71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do Office</vt:lpstr>
      <vt:lpstr>Título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 Allpine Rosa</dc:creator>
  <cp:lastModifiedBy>Bernardo V. Tell</cp:lastModifiedBy>
  <cp:revision>8</cp:revision>
  <dcterms:created xsi:type="dcterms:W3CDTF">2017-02-02T12:41:08Z</dcterms:created>
  <dcterms:modified xsi:type="dcterms:W3CDTF">2024-01-10T23:29:18Z</dcterms:modified>
</cp:coreProperties>
</file>