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2DA1-4D32-4EC9-811A-89883B6B1E7E}" type="datetimeFigureOut">
              <a:rPr lang="pt-BR" smtClean="0"/>
              <a:t>06/02/2023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012-4ABC-4FDD-8C21-1E8DFADF4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91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2DA1-4D32-4EC9-811A-89883B6B1E7E}" type="datetimeFigureOut">
              <a:rPr lang="pt-BR" smtClean="0"/>
              <a:t>06/02/2023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012-4ABC-4FDD-8C21-1E8DFADF4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6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2DA1-4D32-4EC9-811A-89883B6B1E7E}" type="datetimeFigureOut">
              <a:rPr lang="pt-BR" smtClean="0"/>
              <a:t>06/02/2023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012-4ABC-4FDD-8C21-1E8DFADF4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99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2DA1-4D32-4EC9-811A-89883B6B1E7E}" type="datetimeFigureOut">
              <a:rPr lang="pt-BR" smtClean="0"/>
              <a:t>06/02/2023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012-4ABC-4FDD-8C21-1E8DFADF4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8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2DA1-4D32-4EC9-811A-89883B6B1E7E}" type="datetimeFigureOut">
              <a:rPr lang="pt-BR" smtClean="0"/>
              <a:t>06/02/2023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012-4ABC-4FDD-8C21-1E8DFADF4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7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2DA1-4D32-4EC9-811A-89883B6B1E7E}" type="datetimeFigureOut">
              <a:rPr lang="pt-BR" smtClean="0"/>
              <a:t>06/02/2023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012-4ABC-4FDD-8C21-1E8DFADF4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81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2DA1-4D32-4EC9-811A-89883B6B1E7E}" type="datetimeFigureOut">
              <a:rPr lang="pt-BR" smtClean="0"/>
              <a:t>06/02/2023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012-4ABC-4FDD-8C21-1E8DFADF4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99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2DA1-4D32-4EC9-811A-89883B6B1E7E}" type="datetimeFigureOut">
              <a:rPr lang="pt-BR" smtClean="0"/>
              <a:t>06/02/2023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012-4ABC-4FDD-8C21-1E8DFADF4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65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2DA1-4D32-4EC9-811A-89883B6B1E7E}" type="datetimeFigureOut">
              <a:rPr lang="pt-BR" smtClean="0"/>
              <a:t>06/02/2023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012-4ABC-4FDD-8C21-1E8DFADF4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4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2DA1-4D32-4EC9-811A-89883B6B1E7E}" type="datetimeFigureOut">
              <a:rPr lang="pt-BR" smtClean="0"/>
              <a:t>06/02/2023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012-4ABC-4FDD-8C21-1E8DFADF4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68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2DA1-4D32-4EC9-811A-89883B6B1E7E}" type="datetimeFigureOut">
              <a:rPr lang="pt-BR" smtClean="0"/>
              <a:t>06/02/2023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012-4ABC-4FDD-8C21-1E8DFADF4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27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12DA1-4D32-4EC9-811A-89883B6B1E7E}" type="datetimeFigureOut">
              <a:rPr lang="pt-BR" smtClean="0"/>
              <a:t>06/02/2023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012-4ABC-4FDD-8C21-1E8DFADF4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76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latin typeface="Century Gothic" panose="020B0502020202020204" pitchFamily="34" charset="0"/>
              </a:rPr>
              <a:t>Título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latin typeface="Century Gothic" panose="020B0502020202020204" pitchFamily="34" charset="0"/>
              </a:rPr>
              <a:t>Subtítulo</a:t>
            </a:r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2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468016" y="1110296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latin typeface="Century Gothic" panose="020B0502020202020204" pitchFamily="34" charset="0"/>
              </a:rPr>
              <a:t>Título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1468016" y="2003491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Subtítulo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468016" y="2604701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err="1" smtClean="0">
                <a:latin typeface="Century Gothic" panose="020B0502020202020204" pitchFamily="34" charset="0"/>
              </a:rPr>
              <a:t>Lorem</a:t>
            </a:r>
            <a:r>
              <a:rPr lang="pt-BR" sz="2400" dirty="0" smtClean="0">
                <a:latin typeface="Century Gothic" panose="020B0502020202020204" pitchFamily="34" charset="0"/>
              </a:rPr>
              <a:t> ipsum </a:t>
            </a:r>
            <a:r>
              <a:rPr lang="pt-BR" sz="2400" dirty="0" err="1" smtClean="0">
                <a:latin typeface="Century Gothic" panose="020B0502020202020204" pitchFamily="34" charset="0"/>
              </a:rPr>
              <a:t>dolor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sit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amet</a:t>
            </a:r>
            <a:r>
              <a:rPr lang="pt-BR" sz="2400" dirty="0" smtClean="0">
                <a:latin typeface="Century Gothic" panose="020B0502020202020204" pitchFamily="34" charset="0"/>
              </a:rPr>
              <a:t>, </a:t>
            </a:r>
            <a:r>
              <a:rPr lang="pt-BR" sz="2400" dirty="0" err="1" smtClean="0">
                <a:latin typeface="Century Gothic" panose="020B0502020202020204" pitchFamily="34" charset="0"/>
              </a:rPr>
              <a:t>consectetur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adipiscing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elit</a:t>
            </a:r>
            <a:r>
              <a:rPr lang="pt-BR" sz="2400" dirty="0" smtClean="0">
                <a:latin typeface="Century Gothic" panose="020B0502020202020204" pitchFamily="34" charset="0"/>
              </a:rPr>
              <a:t>, </a:t>
            </a:r>
            <a:r>
              <a:rPr lang="pt-BR" sz="2400" dirty="0" err="1" smtClean="0">
                <a:latin typeface="Century Gothic" panose="020B0502020202020204" pitchFamily="34" charset="0"/>
              </a:rPr>
              <a:t>sed</a:t>
            </a:r>
            <a:r>
              <a:rPr lang="pt-BR" sz="2400" dirty="0" smtClean="0">
                <a:latin typeface="Century Gothic" panose="020B0502020202020204" pitchFamily="34" charset="0"/>
              </a:rPr>
              <a:t> do </a:t>
            </a:r>
            <a:r>
              <a:rPr lang="pt-BR" sz="2400" dirty="0" err="1" smtClean="0">
                <a:latin typeface="Century Gothic" panose="020B0502020202020204" pitchFamily="34" charset="0"/>
              </a:rPr>
              <a:t>eiusmod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tempor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incididunt</a:t>
            </a:r>
            <a:r>
              <a:rPr lang="pt-BR" sz="2400" dirty="0" smtClean="0">
                <a:latin typeface="Century Gothic" panose="020B0502020202020204" pitchFamily="34" charset="0"/>
              </a:rPr>
              <a:t> ut labore et </a:t>
            </a:r>
            <a:r>
              <a:rPr lang="pt-BR" sz="2400" dirty="0" err="1" smtClean="0">
                <a:latin typeface="Century Gothic" panose="020B0502020202020204" pitchFamily="34" charset="0"/>
              </a:rPr>
              <a:t>dolore</a:t>
            </a:r>
            <a:r>
              <a:rPr lang="pt-BR" sz="2400" dirty="0" smtClean="0">
                <a:latin typeface="Century Gothic" panose="020B0502020202020204" pitchFamily="34" charset="0"/>
              </a:rPr>
              <a:t> magna </a:t>
            </a:r>
            <a:r>
              <a:rPr lang="pt-BR" sz="2400" dirty="0" err="1" smtClean="0">
                <a:latin typeface="Century Gothic" panose="020B0502020202020204" pitchFamily="34" charset="0"/>
              </a:rPr>
              <a:t>aliqua</a:t>
            </a:r>
            <a:r>
              <a:rPr lang="pt-BR" sz="2400" dirty="0" smtClean="0">
                <a:latin typeface="Century Gothic" panose="020B0502020202020204" pitchFamily="34" charset="0"/>
              </a:rPr>
              <a:t>. Ut </a:t>
            </a:r>
            <a:r>
              <a:rPr lang="pt-BR" sz="2400" dirty="0" err="1" smtClean="0">
                <a:latin typeface="Century Gothic" panose="020B0502020202020204" pitchFamily="34" charset="0"/>
              </a:rPr>
              <a:t>enim</a:t>
            </a:r>
            <a:r>
              <a:rPr lang="pt-BR" sz="2400" dirty="0" smtClean="0">
                <a:latin typeface="Century Gothic" panose="020B0502020202020204" pitchFamily="34" charset="0"/>
              </a:rPr>
              <a:t> ad </a:t>
            </a:r>
            <a:r>
              <a:rPr lang="pt-BR" sz="2400" dirty="0" err="1" smtClean="0">
                <a:latin typeface="Century Gothic" panose="020B0502020202020204" pitchFamily="34" charset="0"/>
              </a:rPr>
              <a:t>minim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veniam</a:t>
            </a:r>
            <a:r>
              <a:rPr lang="pt-BR" sz="2400" dirty="0" smtClean="0">
                <a:latin typeface="Century Gothic" panose="020B0502020202020204" pitchFamily="34" charset="0"/>
              </a:rPr>
              <a:t>, quis </a:t>
            </a:r>
            <a:r>
              <a:rPr lang="pt-BR" sz="2400" dirty="0" err="1" smtClean="0">
                <a:latin typeface="Century Gothic" panose="020B0502020202020204" pitchFamily="34" charset="0"/>
              </a:rPr>
              <a:t>nostrud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exercitation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ullamco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laboris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nisi</a:t>
            </a:r>
            <a:r>
              <a:rPr lang="pt-BR" sz="2400" dirty="0" smtClean="0">
                <a:latin typeface="Century Gothic" panose="020B0502020202020204" pitchFamily="34" charset="0"/>
              </a:rPr>
              <a:t> ut </a:t>
            </a:r>
            <a:r>
              <a:rPr lang="pt-BR" sz="2400" dirty="0" err="1" smtClean="0">
                <a:latin typeface="Century Gothic" panose="020B0502020202020204" pitchFamily="34" charset="0"/>
              </a:rPr>
              <a:t>aliquip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ex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ea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commodo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consequat</a:t>
            </a:r>
            <a:r>
              <a:rPr lang="pt-BR" sz="2400" dirty="0" smtClean="0">
                <a:latin typeface="Century Gothic" panose="020B0502020202020204" pitchFamily="34" charset="0"/>
              </a:rPr>
              <a:t>. </a:t>
            </a:r>
            <a:endParaRPr lang="pt-BR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87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78767" y="975358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latin typeface="Century Gothic" panose="020B0502020202020204" pitchFamily="34" charset="0"/>
              </a:rPr>
              <a:t>Título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1178767" y="1779556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Subtítulo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178767" y="2250849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err="1" smtClean="0">
                <a:latin typeface="Century Gothic" panose="020B0502020202020204" pitchFamily="34" charset="0"/>
              </a:rPr>
              <a:t>Lorem</a:t>
            </a:r>
            <a:r>
              <a:rPr lang="pt-BR" sz="2400" dirty="0" smtClean="0">
                <a:latin typeface="Century Gothic" panose="020B0502020202020204" pitchFamily="34" charset="0"/>
              </a:rPr>
              <a:t> ipsum </a:t>
            </a:r>
            <a:r>
              <a:rPr lang="pt-BR" sz="2400" dirty="0" err="1" smtClean="0">
                <a:latin typeface="Century Gothic" panose="020B0502020202020204" pitchFamily="34" charset="0"/>
              </a:rPr>
              <a:t>dolor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sit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amet</a:t>
            </a:r>
            <a:r>
              <a:rPr lang="pt-BR" sz="2400" dirty="0" smtClean="0">
                <a:latin typeface="Century Gothic" panose="020B0502020202020204" pitchFamily="34" charset="0"/>
              </a:rPr>
              <a:t>, </a:t>
            </a:r>
            <a:r>
              <a:rPr lang="pt-BR" sz="2400" dirty="0" err="1" smtClean="0">
                <a:latin typeface="Century Gothic" panose="020B0502020202020204" pitchFamily="34" charset="0"/>
              </a:rPr>
              <a:t>consectetur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adipiscing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elit</a:t>
            </a:r>
            <a:r>
              <a:rPr lang="pt-BR" sz="2400" dirty="0" smtClean="0">
                <a:latin typeface="Century Gothic" panose="020B0502020202020204" pitchFamily="34" charset="0"/>
              </a:rPr>
              <a:t>, </a:t>
            </a:r>
            <a:r>
              <a:rPr lang="pt-BR" sz="2400" dirty="0" err="1" smtClean="0">
                <a:latin typeface="Century Gothic" panose="020B0502020202020204" pitchFamily="34" charset="0"/>
              </a:rPr>
              <a:t>sed</a:t>
            </a:r>
            <a:r>
              <a:rPr lang="pt-BR" sz="2400" dirty="0" smtClean="0">
                <a:latin typeface="Century Gothic" panose="020B0502020202020204" pitchFamily="34" charset="0"/>
              </a:rPr>
              <a:t> do </a:t>
            </a:r>
            <a:r>
              <a:rPr lang="pt-BR" sz="2400" dirty="0" err="1" smtClean="0">
                <a:latin typeface="Century Gothic" panose="020B0502020202020204" pitchFamily="34" charset="0"/>
              </a:rPr>
              <a:t>eiusmod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tempor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incididunt</a:t>
            </a:r>
            <a:r>
              <a:rPr lang="pt-BR" sz="2400" dirty="0" smtClean="0">
                <a:latin typeface="Century Gothic" panose="020B0502020202020204" pitchFamily="34" charset="0"/>
              </a:rPr>
              <a:t> ut labore et </a:t>
            </a:r>
            <a:r>
              <a:rPr lang="pt-BR" sz="2400" dirty="0" err="1" smtClean="0">
                <a:latin typeface="Century Gothic" panose="020B0502020202020204" pitchFamily="34" charset="0"/>
              </a:rPr>
              <a:t>dolore</a:t>
            </a:r>
            <a:r>
              <a:rPr lang="pt-BR" sz="2400" dirty="0" smtClean="0">
                <a:latin typeface="Century Gothic" panose="020B0502020202020204" pitchFamily="34" charset="0"/>
              </a:rPr>
              <a:t> magna </a:t>
            </a:r>
            <a:r>
              <a:rPr lang="pt-BR" sz="2400" dirty="0" err="1" smtClean="0">
                <a:latin typeface="Century Gothic" panose="020B0502020202020204" pitchFamily="34" charset="0"/>
              </a:rPr>
              <a:t>aliqua</a:t>
            </a:r>
            <a:r>
              <a:rPr lang="pt-BR" sz="2400" dirty="0" smtClean="0">
                <a:latin typeface="Century Gothic" panose="020B0502020202020204" pitchFamily="34" charset="0"/>
              </a:rPr>
              <a:t>. Ut </a:t>
            </a:r>
            <a:r>
              <a:rPr lang="pt-BR" sz="2400" dirty="0" err="1" smtClean="0">
                <a:latin typeface="Century Gothic" panose="020B0502020202020204" pitchFamily="34" charset="0"/>
              </a:rPr>
              <a:t>enim</a:t>
            </a:r>
            <a:r>
              <a:rPr lang="pt-BR" sz="2400" dirty="0" smtClean="0">
                <a:latin typeface="Century Gothic" panose="020B0502020202020204" pitchFamily="34" charset="0"/>
              </a:rPr>
              <a:t> ad </a:t>
            </a:r>
            <a:r>
              <a:rPr lang="pt-BR" sz="2400" dirty="0" err="1" smtClean="0">
                <a:latin typeface="Century Gothic" panose="020B0502020202020204" pitchFamily="34" charset="0"/>
              </a:rPr>
              <a:t>minim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veniam</a:t>
            </a:r>
            <a:r>
              <a:rPr lang="pt-BR" sz="2400" dirty="0" smtClean="0">
                <a:latin typeface="Century Gothic" panose="020B0502020202020204" pitchFamily="34" charset="0"/>
              </a:rPr>
              <a:t>, quis </a:t>
            </a:r>
            <a:r>
              <a:rPr lang="pt-BR" sz="2400" dirty="0" err="1" smtClean="0">
                <a:latin typeface="Century Gothic" panose="020B0502020202020204" pitchFamily="34" charset="0"/>
              </a:rPr>
              <a:t>nostrud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exercitation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ullamco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laboris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nisi</a:t>
            </a:r>
            <a:r>
              <a:rPr lang="pt-BR" sz="2400" dirty="0" smtClean="0">
                <a:latin typeface="Century Gothic" panose="020B0502020202020204" pitchFamily="34" charset="0"/>
              </a:rPr>
              <a:t> ut </a:t>
            </a:r>
            <a:r>
              <a:rPr lang="pt-BR" sz="2400" dirty="0" err="1" smtClean="0">
                <a:latin typeface="Century Gothic" panose="020B0502020202020204" pitchFamily="34" charset="0"/>
              </a:rPr>
              <a:t>aliquip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ex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ea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commodo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latin typeface="Century Gothic" panose="020B0502020202020204" pitchFamily="34" charset="0"/>
              </a:rPr>
              <a:t>consequat</a:t>
            </a:r>
            <a:r>
              <a:rPr lang="pt-BR" sz="2400" dirty="0" smtClean="0">
                <a:latin typeface="Century Gothic" panose="020B0502020202020204" pitchFamily="34" charset="0"/>
              </a:rPr>
              <a:t>. </a:t>
            </a:r>
            <a:endParaRPr lang="pt-BR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685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88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Tema do Office</vt:lpstr>
      <vt:lpstr>Título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Regina Allpine Rosa</dc:creator>
  <cp:lastModifiedBy>Bernardo Vinicio Tell</cp:lastModifiedBy>
  <cp:revision>6</cp:revision>
  <dcterms:created xsi:type="dcterms:W3CDTF">2017-02-02T12:41:08Z</dcterms:created>
  <dcterms:modified xsi:type="dcterms:W3CDTF">2023-02-06T19:53:16Z</dcterms:modified>
</cp:coreProperties>
</file>