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8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917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6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8995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78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777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681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992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656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444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687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0270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12DA1-4D32-4EC9-811A-89883B6B1E7E}" type="datetimeFigureOut">
              <a:rPr lang="pt-BR" smtClean="0"/>
              <a:t>06/02/2023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012-4ABC-4FDD-8C21-1E8DFADF457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7769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Century Gothic" panose="020B0502020202020204" pitchFamily="34" charset="0"/>
              </a:rPr>
              <a:t>Subtítulo</a:t>
            </a:r>
            <a:endParaRPr lang="pt-B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920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 txBox="1">
            <a:spLocks/>
          </p:cNvSpPr>
          <p:nvPr/>
        </p:nvSpPr>
        <p:spPr>
          <a:xfrm>
            <a:off x="992155" y="571858"/>
            <a:ext cx="9144000" cy="2387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latin typeface="Century Gothic" panose="020B0502020202020204" pitchFamily="34" charset="0"/>
              </a:rPr>
              <a:t>Título</a:t>
            </a:r>
            <a:endParaRPr lang="pt-BR" b="1" dirty="0">
              <a:latin typeface="Century Gothic" panose="020B0502020202020204" pitchFamily="34" charset="0"/>
            </a:endParaRPr>
          </a:p>
        </p:txBody>
      </p:sp>
      <p:sp>
        <p:nvSpPr>
          <p:cNvPr id="3" name="Subtítulo 2"/>
          <p:cNvSpPr txBox="1">
            <a:spLocks/>
          </p:cNvSpPr>
          <p:nvPr/>
        </p:nvSpPr>
        <p:spPr>
          <a:xfrm>
            <a:off x="917509" y="1303696"/>
            <a:ext cx="9144000" cy="165576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Subtítulo</a:t>
            </a:r>
            <a:endParaRPr lang="pt-BR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92155" y="2019045"/>
            <a:ext cx="10661780" cy="315011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pt-BR" sz="2400" dirty="0" err="1" smtClean="0">
                <a:latin typeface="Century Gothic" panose="020B0502020202020204" pitchFamily="34" charset="0"/>
              </a:rPr>
              <a:t>Lorem</a:t>
            </a:r>
            <a:r>
              <a:rPr lang="pt-BR" sz="2400" dirty="0" smtClean="0">
                <a:latin typeface="Century Gothic" panose="020B0502020202020204" pitchFamily="34" charset="0"/>
              </a:rPr>
              <a:t> ipsum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sit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amet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consectetur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adipiscing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elit</a:t>
            </a:r>
            <a:r>
              <a:rPr lang="pt-BR" sz="2400" dirty="0" smtClean="0">
                <a:latin typeface="Century Gothic" panose="020B0502020202020204" pitchFamily="34" charset="0"/>
              </a:rPr>
              <a:t>, </a:t>
            </a:r>
            <a:r>
              <a:rPr lang="pt-BR" sz="2400" dirty="0" err="1" smtClean="0">
                <a:latin typeface="Century Gothic" panose="020B0502020202020204" pitchFamily="34" charset="0"/>
              </a:rPr>
              <a:t>sed</a:t>
            </a:r>
            <a:r>
              <a:rPr lang="pt-BR" sz="2400" dirty="0" smtClean="0">
                <a:latin typeface="Century Gothic" panose="020B0502020202020204" pitchFamily="34" charset="0"/>
              </a:rPr>
              <a:t> do </a:t>
            </a:r>
            <a:r>
              <a:rPr lang="pt-BR" sz="2400" dirty="0" err="1" smtClean="0">
                <a:latin typeface="Century Gothic" panose="020B0502020202020204" pitchFamily="34" charset="0"/>
              </a:rPr>
              <a:t>eiusmod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tempor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incididunt</a:t>
            </a:r>
            <a:r>
              <a:rPr lang="pt-BR" sz="2400" dirty="0" smtClean="0">
                <a:latin typeface="Century Gothic" panose="020B0502020202020204" pitchFamily="34" charset="0"/>
              </a:rPr>
              <a:t> ut labore et </a:t>
            </a:r>
            <a:r>
              <a:rPr lang="pt-BR" sz="2400" dirty="0" err="1" smtClean="0">
                <a:latin typeface="Century Gothic" panose="020B0502020202020204" pitchFamily="34" charset="0"/>
              </a:rPr>
              <a:t>dolore</a:t>
            </a:r>
            <a:r>
              <a:rPr lang="pt-BR" sz="2400" dirty="0" smtClean="0">
                <a:latin typeface="Century Gothic" panose="020B0502020202020204" pitchFamily="34" charset="0"/>
              </a:rPr>
              <a:t> magna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aliqua</a:t>
            </a:r>
            <a:r>
              <a:rPr lang="pt-BR" sz="2400" dirty="0" smtClean="0">
                <a:latin typeface="Century Gothic" panose="020B0502020202020204" pitchFamily="34" charset="0"/>
              </a:rPr>
              <a:t>. Ut </a:t>
            </a:r>
            <a:r>
              <a:rPr lang="pt-BR" sz="2400" dirty="0" err="1" smtClean="0">
                <a:latin typeface="Century Gothic" panose="020B0502020202020204" pitchFamily="34" charset="0"/>
              </a:rPr>
              <a:t>enim</a:t>
            </a:r>
            <a:r>
              <a:rPr lang="pt-BR" sz="2400" dirty="0" smtClean="0">
                <a:latin typeface="Century Gothic" panose="020B0502020202020204" pitchFamily="34" charset="0"/>
              </a:rPr>
              <a:t> ad </a:t>
            </a:r>
            <a:r>
              <a:rPr lang="pt-BR" sz="2400" dirty="0" err="1" smtClean="0">
                <a:latin typeface="Century Gothic" panose="020B0502020202020204" pitchFamily="34" charset="0"/>
              </a:rPr>
              <a:t>minim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veniam</a:t>
            </a:r>
            <a:r>
              <a:rPr lang="pt-BR" sz="2400" dirty="0" smtClean="0">
                <a:latin typeface="Century Gothic" panose="020B0502020202020204" pitchFamily="34" charset="0"/>
              </a:rPr>
              <a:t>, quis </a:t>
            </a:r>
            <a:r>
              <a:rPr lang="pt-BR" sz="2400" dirty="0" err="1" smtClean="0">
                <a:latin typeface="Century Gothic" panose="020B0502020202020204" pitchFamily="34" charset="0"/>
              </a:rPr>
              <a:t>nostrud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exercitation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ullamco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laboris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nisi</a:t>
            </a:r>
            <a:r>
              <a:rPr lang="pt-BR" sz="2400" dirty="0" smtClean="0">
                <a:latin typeface="Century Gothic" panose="020B0502020202020204" pitchFamily="34" charset="0"/>
              </a:rPr>
              <a:t> ut </a:t>
            </a:r>
            <a:r>
              <a:rPr lang="pt-BR" sz="2400" dirty="0" err="1" smtClean="0">
                <a:latin typeface="Century Gothic" panose="020B0502020202020204" pitchFamily="34" charset="0"/>
              </a:rPr>
              <a:t>aliquip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ex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ea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commodo</a:t>
            </a:r>
            <a:r>
              <a:rPr lang="pt-BR" sz="2400" dirty="0" smtClean="0">
                <a:latin typeface="Century Gothic" panose="020B0502020202020204" pitchFamily="34" charset="0"/>
              </a:rPr>
              <a:t> </a:t>
            </a:r>
            <a:r>
              <a:rPr lang="pt-BR" sz="2400" dirty="0" err="1" smtClean="0">
                <a:latin typeface="Century Gothic" panose="020B0502020202020204" pitchFamily="34" charset="0"/>
              </a:rPr>
              <a:t>consequat</a:t>
            </a:r>
            <a:r>
              <a:rPr lang="pt-BR" sz="2400" dirty="0" smtClean="0">
                <a:latin typeface="Century Gothic" panose="020B0502020202020204" pitchFamily="34" charset="0"/>
              </a:rPr>
              <a:t>. </a:t>
            </a:r>
            <a:endParaRPr lang="pt-BR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716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45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Tema do Office</vt:lpstr>
      <vt:lpstr>Título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Regina Allpine Rosa</dc:creator>
  <cp:lastModifiedBy>Bernardo Vinicio Tell</cp:lastModifiedBy>
  <cp:revision>5</cp:revision>
  <dcterms:created xsi:type="dcterms:W3CDTF">2017-02-02T12:41:08Z</dcterms:created>
  <dcterms:modified xsi:type="dcterms:W3CDTF">2023-02-06T20:02:00Z</dcterms:modified>
</cp:coreProperties>
</file>