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18" autoAdjust="0"/>
  </p:normalViewPr>
  <p:slideViewPr>
    <p:cSldViewPr snapToGrid="0" snapToObjects="1">
      <p:cViewPr varScale="1">
        <p:scale>
          <a:sx n="146" d="100"/>
          <a:sy n="146" d="100"/>
        </p:scale>
        <p:origin x="100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a Bohaczuk Venturelli" userId="10690a915bdaebe9" providerId="LiveId" clId="{C1E57FCA-3B7C-46A1-BC70-E3630762F452}"/>
    <pc:docChg chg="modSld modMainMaster">
      <pc:chgData name="Rafaela Bohaczuk Venturelli" userId="10690a915bdaebe9" providerId="LiveId" clId="{C1E57FCA-3B7C-46A1-BC70-E3630762F452}" dt="2020-06-18T22:51:09.929" v="10" actId="1076"/>
      <pc:docMkLst>
        <pc:docMk/>
      </pc:docMkLst>
      <pc:sldChg chg="setBg">
        <pc:chgData name="Rafaela Bohaczuk Venturelli" userId="10690a915bdaebe9" providerId="LiveId" clId="{C1E57FCA-3B7C-46A1-BC70-E3630762F452}" dt="2020-06-18T22:51:02.520" v="9"/>
        <pc:sldMkLst>
          <pc:docMk/>
          <pc:sldMk cId="1898014816" sldId="257"/>
        </pc:sldMkLst>
      </pc:sldChg>
      <pc:sldChg chg="modSp mod setBg">
        <pc:chgData name="Rafaela Bohaczuk Venturelli" userId="10690a915bdaebe9" providerId="LiveId" clId="{C1E57FCA-3B7C-46A1-BC70-E3630762F452}" dt="2020-06-18T22:50:47.330" v="7"/>
        <pc:sldMkLst>
          <pc:docMk/>
          <pc:sldMk cId="438659057" sldId="258"/>
        </pc:sldMkLst>
        <pc:spChg chg="mod">
          <ac:chgData name="Rafaela Bohaczuk Venturelli" userId="10690a915bdaebe9" providerId="LiveId" clId="{C1E57FCA-3B7C-46A1-BC70-E3630762F452}" dt="2020-06-18T22:50:32.921" v="6" actId="1076"/>
          <ac:spMkLst>
            <pc:docMk/>
            <pc:sldMk cId="438659057" sldId="258"/>
            <ac:spMk id="2" creationId="{00000000-0000-0000-0000-000000000000}"/>
          </ac:spMkLst>
        </pc:spChg>
        <pc:spChg chg="mod">
          <ac:chgData name="Rafaela Bohaczuk Venturelli" userId="10690a915bdaebe9" providerId="LiveId" clId="{C1E57FCA-3B7C-46A1-BC70-E3630762F452}" dt="2020-06-18T22:50:28.745" v="5" actId="1076"/>
          <ac:spMkLst>
            <pc:docMk/>
            <pc:sldMk cId="438659057" sldId="258"/>
            <ac:spMk id="5" creationId="{00000000-0000-0000-0000-000000000000}"/>
          </ac:spMkLst>
        </pc:spChg>
      </pc:sldChg>
      <pc:sldChg chg="modSp mod">
        <pc:chgData name="Rafaela Bohaczuk Venturelli" userId="10690a915bdaebe9" providerId="LiveId" clId="{C1E57FCA-3B7C-46A1-BC70-E3630762F452}" dt="2020-06-18T22:51:09.929" v="10" actId="1076"/>
        <pc:sldMkLst>
          <pc:docMk/>
          <pc:sldMk cId="352327524" sldId="259"/>
        </pc:sldMkLst>
        <pc:spChg chg="mod">
          <ac:chgData name="Rafaela Bohaczuk Venturelli" userId="10690a915bdaebe9" providerId="LiveId" clId="{C1E57FCA-3B7C-46A1-BC70-E3630762F452}" dt="2020-06-18T22:51:09.929" v="10" actId="1076"/>
          <ac:spMkLst>
            <pc:docMk/>
            <pc:sldMk cId="352327524" sldId="259"/>
            <ac:spMk id="4" creationId="{00000000-0000-0000-0000-000000000000}"/>
          </ac:spMkLst>
        </pc:spChg>
      </pc:sldChg>
      <pc:sldMasterChg chg="setBg modSldLayout">
        <pc:chgData name="Rafaela Bohaczuk Venturelli" userId="10690a915bdaebe9" providerId="LiveId" clId="{C1E57FCA-3B7C-46A1-BC70-E3630762F452}" dt="2020-06-18T22:50:47.330" v="7"/>
        <pc:sldMasterMkLst>
          <pc:docMk/>
          <pc:sldMasterMk cId="1812506988" sldId="2147483648"/>
        </pc:sldMasterMkLst>
        <pc:sldLayoutChg chg="setBg">
          <pc:chgData name="Rafaela Bohaczuk Venturelli" userId="10690a915bdaebe9" providerId="LiveId" clId="{C1E57FCA-3B7C-46A1-BC70-E3630762F452}" dt="2020-06-18T22:50:47.330" v="7"/>
          <pc:sldLayoutMkLst>
            <pc:docMk/>
            <pc:sldMasterMk cId="1812506988" sldId="2147483648"/>
            <pc:sldLayoutMk cId="97858796" sldId="2147483649"/>
          </pc:sldLayoutMkLst>
        </pc:sldLayoutChg>
        <pc:sldLayoutChg chg="setBg">
          <pc:chgData name="Rafaela Bohaczuk Venturelli" userId="10690a915bdaebe9" providerId="LiveId" clId="{C1E57FCA-3B7C-46A1-BC70-E3630762F452}" dt="2020-06-18T22:50:47.330" v="7"/>
          <pc:sldLayoutMkLst>
            <pc:docMk/>
            <pc:sldMasterMk cId="1812506988" sldId="2147483648"/>
            <pc:sldLayoutMk cId="3559302270" sldId="2147483650"/>
          </pc:sldLayoutMkLst>
        </pc:sldLayoutChg>
        <pc:sldLayoutChg chg="setBg">
          <pc:chgData name="Rafaela Bohaczuk Venturelli" userId="10690a915bdaebe9" providerId="LiveId" clId="{C1E57FCA-3B7C-46A1-BC70-E3630762F452}" dt="2020-06-18T22:50:47.330" v="7"/>
          <pc:sldLayoutMkLst>
            <pc:docMk/>
            <pc:sldMasterMk cId="1812506988" sldId="2147483648"/>
            <pc:sldLayoutMk cId="1387300294" sldId="2147483651"/>
          </pc:sldLayoutMkLst>
        </pc:sldLayoutChg>
        <pc:sldLayoutChg chg="setBg">
          <pc:chgData name="Rafaela Bohaczuk Venturelli" userId="10690a915bdaebe9" providerId="LiveId" clId="{C1E57FCA-3B7C-46A1-BC70-E3630762F452}" dt="2020-06-18T22:50:47.330" v="7"/>
          <pc:sldLayoutMkLst>
            <pc:docMk/>
            <pc:sldMasterMk cId="1812506988" sldId="2147483648"/>
            <pc:sldLayoutMk cId="4021588260" sldId="2147483652"/>
          </pc:sldLayoutMkLst>
        </pc:sldLayoutChg>
        <pc:sldLayoutChg chg="setBg">
          <pc:chgData name="Rafaela Bohaczuk Venturelli" userId="10690a915bdaebe9" providerId="LiveId" clId="{C1E57FCA-3B7C-46A1-BC70-E3630762F452}" dt="2020-06-18T22:50:47.330" v="7"/>
          <pc:sldLayoutMkLst>
            <pc:docMk/>
            <pc:sldMasterMk cId="1812506988" sldId="2147483648"/>
            <pc:sldLayoutMk cId="56676644" sldId="2147483653"/>
          </pc:sldLayoutMkLst>
        </pc:sldLayoutChg>
        <pc:sldLayoutChg chg="setBg">
          <pc:chgData name="Rafaela Bohaczuk Venturelli" userId="10690a915bdaebe9" providerId="LiveId" clId="{C1E57FCA-3B7C-46A1-BC70-E3630762F452}" dt="2020-06-18T22:50:47.330" v="7"/>
          <pc:sldLayoutMkLst>
            <pc:docMk/>
            <pc:sldMasterMk cId="1812506988" sldId="2147483648"/>
            <pc:sldLayoutMk cId="2509528141" sldId="2147483654"/>
          </pc:sldLayoutMkLst>
        </pc:sldLayoutChg>
        <pc:sldLayoutChg chg="setBg">
          <pc:chgData name="Rafaela Bohaczuk Venturelli" userId="10690a915bdaebe9" providerId="LiveId" clId="{C1E57FCA-3B7C-46A1-BC70-E3630762F452}" dt="2020-06-18T22:50:47.330" v="7"/>
          <pc:sldLayoutMkLst>
            <pc:docMk/>
            <pc:sldMasterMk cId="1812506988" sldId="2147483648"/>
            <pc:sldLayoutMk cId="3600247058" sldId="2147483655"/>
          </pc:sldLayoutMkLst>
        </pc:sldLayoutChg>
        <pc:sldLayoutChg chg="setBg">
          <pc:chgData name="Rafaela Bohaczuk Venturelli" userId="10690a915bdaebe9" providerId="LiveId" clId="{C1E57FCA-3B7C-46A1-BC70-E3630762F452}" dt="2020-06-18T22:50:47.330" v="7"/>
          <pc:sldLayoutMkLst>
            <pc:docMk/>
            <pc:sldMasterMk cId="1812506988" sldId="2147483648"/>
            <pc:sldLayoutMk cId="3092067984" sldId="2147483656"/>
          </pc:sldLayoutMkLst>
        </pc:sldLayoutChg>
        <pc:sldLayoutChg chg="setBg">
          <pc:chgData name="Rafaela Bohaczuk Venturelli" userId="10690a915bdaebe9" providerId="LiveId" clId="{C1E57FCA-3B7C-46A1-BC70-E3630762F452}" dt="2020-06-18T22:50:47.330" v="7"/>
          <pc:sldLayoutMkLst>
            <pc:docMk/>
            <pc:sldMasterMk cId="1812506988" sldId="2147483648"/>
            <pc:sldLayoutMk cId="2138083225" sldId="2147483657"/>
          </pc:sldLayoutMkLst>
        </pc:sldLayoutChg>
        <pc:sldLayoutChg chg="setBg">
          <pc:chgData name="Rafaela Bohaczuk Venturelli" userId="10690a915bdaebe9" providerId="LiveId" clId="{C1E57FCA-3B7C-46A1-BC70-E3630762F452}" dt="2020-06-18T22:50:47.330" v="7"/>
          <pc:sldLayoutMkLst>
            <pc:docMk/>
            <pc:sldMasterMk cId="1812506988" sldId="2147483648"/>
            <pc:sldLayoutMk cId="1897337696" sldId="2147483658"/>
          </pc:sldLayoutMkLst>
        </pc:sldLayoutChg>
        <pc:sldLayoutChg chg="setBg">
          <pc:chgData name="Rafaela Bohaczuk Venturelli" userId="10690a915bdaebe9" providerId="LiveId" clId="{C1E57FCA-3B7C-46A1-BC70-E3630762F452}" dt="2020-06-18T22:50:47.330" v="7"/>
          <pc:sldLayoutMkLst>
            <pc:docMk/>
            <pc:sldMasterMk cId="1812506988" sldId="2147483648"/>
            <pc:sldLayoutMk cId="280623737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3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0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2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6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8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5029-2AE4-D648-88DB-71E2DE86CE3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E1C1-5262-334E-AE4A-0C3C238926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0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914400" y="2154961"/>
            <a:ext cx="10363200" cy="1470025"/>
          </a:xfrm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07322" y="4240294"/>
            <a:ext cx="9777356" cy="91360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Autor, Orientador (obrigatório)</a:t>
            </a:r>
            <a:b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e-mail do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9791765" y="1505657"/>
            <a:ext cx="145028" cy="178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01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6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2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412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Título</vt:lpstr>
      <vt:lpstr>Apresentação do PowerPoint</vt:lpstr>
      <vt:lpstr>Apresentação do PowerPoint</vt:lpstr>
    </vt:vector>
  </TitlesOfParts>
  <Company>Inkorp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Titulo Titulo Titulo Titulo TituloaTitulo Titulo TituloTitulo Titulo Titulo</dc:title>
  <dc:creator>Gustavo Alexandre Reis</dc:creator>
  <cp:lastModifiedBy>Bárbara Westphal</cp:lastModifiedBy>
  <cp:revision>53</cp:revision>
  <dcterms:created xsi:type="dcterms:W3CDTF">2013-11-24T23:54:30Z</dcterms:created>
  <dcterms:modified xsi:type="dcterms:W3CDTF">2026-03-10T18:01:06Z</dcterms:modified>
  <cp:contentStatus/>
</cp:coreProperties>
</file>