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 snapToGrid="0" snapToObjects="1">
      <p:cViewPr varScale="1">
        <p:scale>
          <a:sx n="156" d="100"/>
          <a:sy n="156" d="100"/>
        </p:scale>
        <p:origin x="444" y="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do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425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Bárbara Westphal</cp:lastModifiedBy>
  <cp:revision>56</cp:revision>
  <dcterms:created xsi:type="dcterms:W3CDTF">2013-11-24T23:54:30Z</dcterms:created>
  <dcterms:modified xsi:type="dcterms:W3CDTF">2025-07-30T19:10:45Z</dcterms:modified>
  <cp:contentStatus/>
</cp:coreProperties>
</file>