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68"/>
    <p:restoredTop sz="94077" autoAdjust="0"/>
  </p:normalViewPr>
  <p:slideViewPr>
    <p:cSldViewPr snapToGrid="0" snapToObjects="1">
      <p:cViewPr varScale="1">
        <p:scale>
          <a:sx n="109" d="100"/>
          <a:sy n="109" d="100"/>
        </p:scale>
        <p:origin x="107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e-mail do 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428</TotalTime>
  <Words>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Título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Daniel Goulart</cp:lastModifiedBy>
  <cp:revision>54</cp:revision>
  <dcterms:created xsi:type="dcterms:W3CDTF">2013-11-24T23:54:30Z</dcterms:created>
  <dcterms:modified xsi:type="dcterms:W3CDTF">2024-08-29T20:04:13Z</dcterms:modified>
  <cp:contentStatus/>
</cp:coreProperties>
</file>