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934200" cy="9220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51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18" autoAdjust="0"/>
  </p:normalViewPr>
  <p:slideViewPr>
    <p:cSldViewPr snapToGrid="0" snapToObjects="1">
      <p:cViewPr varScale="1">
        <p:scale>
          <a:sx n="68" d="100"/>
          <a:sy n="68" d="100"/>
        </p:scale>
        <p:origin x="66" y="334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a Bohaczuk Venturelli" userId="10690a915bdaebe9" providerId="LiveId" clId="{C1E57FCA-3B7C-46A1-BC70-E3630762F452}"/>
    <pc:docChg chg="modSld modMainMaster">
      <pc:chgData name="Rafaela Bohaczuk Venturelli" userId="10690a915bdaebe9" providerId="LiveId" clId="{C1E57FCA-3B7C-46A1-BC70-E3630762F452}" dt="2020-06-18T22:51:09.929" v="10" actId="1076"/>
      <pc:docMkLst>
        <pc:docMk/>
      </pc:docMkLst>
      <pc:sldChg chg="setBg">
        <pc:chgData name="Rafaela Bohaczuk Venturelli" userId="10690a915bdaebe9" providerId="LiveId" clId="{C1E57FCA-3B7C-46A1-BC70-E3630762F452}" dt="2020-06-18T22:51:02.520" v="9"/>
        <pc:sldMkLst>
          <pc:docMk/>
          <pc:sldMk cId="1898014816" sldId="257"/>
        </pc:sldMkLst>
      </pc:sldChg>
      <pc:sldChg chg="modSp mod setBg">
        <pc:chgData name="Rafaela Bohaczuk Venturelli" userId="10690a915bdaebe9" providerId="LiveId" clId="{C1E57FCA-3B7C-46A1-BC70-E3630762F452}" dt="2020-06-18T22:50:47.330" v="7"/>
        <pc:sldMkLst>
          <pc:docMk/>
          <pc:sldMk cId="438659057" sldId="258"/>
        </pc:sldMkLst>
        <pc:spChg chg="mod">
          <ac:chgData name="Rafaela Bohaczuk Venturelli" userId="10690a915bdaebe9" providerId="LiveId" clId="{C1E57FCA-3B7C-46A1-BC70-E3630762F452}" dt="2020-06-18T22:50:32.921" v="6" actId="1076"/>
          <ac:spMkLst>
            <pc:docMk/>
            <pc:sldMk cId="438659057" sldId="258"/>
            <ac:spMk id="2" creationId="{00000000-0000-0000-0000-000000000000}"/>
          </ac:spMkLst>
        </pc:spChg>
        <pc:spChg chg="mod">
          <ac:chgData name="Rafaela Bohaczuk Venturelli" userId="10690a915bdaebe9" providerId="LiveId" clId="{C1E57FCA-3B7C-46A1-BC70-E3630762F452}" dt="2020-06-18T22:50:28.745" v="5" actId="1076"/>
          <ac:spMkLst>
            <pc:docMk/>
            <pc:sldMk cId="438659057" sldId="258"/>
            <ac:spMk id="5" creationId="{00000000-0000-0000-0000-000000000000}"/>
          </ac:spMkLst>
        </pc:spChg>
      </pc:sldChg>
      <pc:sldChg chg="modSp mod">
        <pc:chgData name="Rafaela Bohaczuk Venturelli" userId="10690a915bdaebe9" providerId="LiveId" clId="{C1E57FCA-3B7C-46A1-BC70-E3630762F452}" dt="2020-06-18T22:51:09.929" v="10" actId="1076"/>
        <pc:sldMkLst>
          <pc:docMk/>
          <pc:sldMk cId="352327524" sldId="259"/>
        </pc:sldMkLst>
        <pc:spChg chg="mod">
          <ac:chgData name="Rafaela Bohaczuk Venturelli" userId="10690a915bdaebe9" providerId="LiveId" clId="{C1E57FCA-3B7C-46A1-BC70-E3630762F452}" dt="2020-06-18T22:51:09.929" v="10" actId="1076"/>
          <ac:spMkLst>
            <pc:docMk/>
            <pc:sldMk cId="352327524" sldId="259"/>
            <ac:spMk id="4" creationId="{00000000-0000-0000-0000-000000000000}"/>
          </ac:spMkLst>
        </pc:spChg>
      </pc:sldChg>
      <pc:sldMasterChg chg="setBg modSldLayout">
        <pc:chgData name="Rafaela Bohaczuk Venturelli" userId="10690a915bdaebe9" providerId="LiveId" clId="{C1E57FCA-3B7C-46A1-BC70-E3630762F452}" dt="2020-06-18T22:50:47.330" v="7"/>
        <pc:sldMasterMkLst>
          <pc:docMk/>
          <pc:sldMasterMk cId="1812506988" sldId="2147483648"/>
        </pc:sldMasterMkLst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97858796" sldId="2147483649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559302270" sldId="2147483650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387300294" sldId="2147483651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4021588260" sldId="2147483652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56676644" sldId="2147483653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509528141" sldId="2147483654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600247058" sldId="2147483655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3092067984" sldId="2147483656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138083225" sldId="2147483657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1897337696" sldId="2147483658"/>
          </pc:sldLayoutMkLst>
        </pc:sldLayoutChg>
        <pc:sldLayoutChg chg="setBg">
          <pc:chgData name="Rafaela Bohaczuk Venturelli" userId="10690a915bdaebe9" providerId="LiveId" clId="{C1E57FCA-3B7C-46A1-BC70-E3630762F452}" dt="2020-06-18T22:50:47.330" v="7"/>
          <pc:sldLayoutMkLst>
            <pc:docMk/>
            <pc:sldMasterMk cId="1812506988" sldId="2147483648"/>
            <pc:sldLayoutMk cId="280623737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58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37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23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302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00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88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76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528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247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067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083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9A5029-2AE4-D648-88DB-71E2DE86CE3D}" type="datetimeFigureOut">
              <a:rPr lang="en-US" smtClean="0"/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E1C1-5262-334E-AE4A-0C3C2389265B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06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914400" y="2154961"/>
            <a:ext cx="10363200" cy="1470025"/>
          </a:xfrm>
        </p:spPr>
        <p:txBody>
          <a:bodyPr/>
          <a:lstStyle/>
          <a:p>
            <a:r>
              <a:rPr lang="en-US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  <a:endParaRPr lang="en-US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1207322" y="4240294"/>
            <a:ext cx="9777356" cy="913600"/>
          </a:xfrm>
          <a:prstGeom prst="rect">
            <a:avLst/>
          </a:prstGeom>
          <a:ln>
            <a:noFill/>
          </a:ln>
        </p:spPr>
        <p:txBody>
          <a:bodyPr wrap="square">
            <a:noAutofit/>
          </a:bodyPr>
          <a:lstStyle/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Author,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 Professor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(mandatory)</a:t>
            </a:r>
            <a:b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Supervisor’s email</a:t>
            </a:r>
            <a:endParaRPr lang="en-US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Retângulo 54"/>
          <p:cNvSpPr/>
          <p:nvPr/>
        </p:nvSpPr>
        <p:spPr>
          <a:xfrm>
            <a:off x="9791765" y="1505657"/>
            <a:ext cx="145028" cy="17841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59" name="Agrupar 58"/>
          <p:cNvGrpSpPr/>
          <p:nvPr/>
        </p:nvGrpSpPr>
        <p:grpSpPr>
          <a:xfrm>
            <a:off x="1368268" y="2036241"/>
            <a:ext cx="8995238" cy="3065604"/>
            <a:chOff x="1353859" y="2036241"/>
            <a:chExt cx="8995238" cy="3065604"/>
          </a:xfrm>
        </p:grpSpPr>
        <p:grpSp>
          <p:nvGrpSpPr>
            <p:cNvPr id="57" name="Agrupar 56"/>
            <p:cNvGrpSpPr/>
            <p:nvPr/>
          </p:nvGrpSpPr>
          <p:grpSpPr>
            <a:xfrm>
              <a:off x="1353859" y="2053254"/>
              <a:ext cx="8995238" cy="3048591"/>
              <a:chOff x="1445299" y="1505657"/>
              <a:chExt cx="8995238" cy="3048591"/>
            </a:xfrm>
          </p:grpSpPr>
          <p:grpSp>
            <p:nvGrpSpPr>
              <p:cNvPr id="52" name="Agrupar 51"/>
              <p:cNvGrpSpPr/>
              <p:nvPr/>
            </p:nvGrpSpPr>
            <p:grpSpPr>
              <a:xfrm>
                <a:off x="1445299" y="1505657"/>
                <a:ext cx="8995238" cy="3048591"/>
                <a:chOff x="1445299" y="1505657"/>
                <a:chExt cx="8995238" cy="3048591"/>
              </a:xfrm>
            </p:grpSpPr>
            <p:grpSp>
              <p:nvGrpSpPr>
                <p:cNvPr id="50" name="Agrupar 49"/>
                <p:cNvGrpSpPr/>
                <p:nvPr/>
              </p:nvGrpSpPr>
              <p:grpSpPr>
                <a:xfrm>
                  <a:off x="1445299" y="1505657"/>
                  <a:ext cx="8995238" cy="3048591"/>
                  <a:chOff x="1445299" y="1505657"/>
                  <a:chExt cx="8995238" cy="3048591"/>
                </a:xfrm>
              </p:grpSpPr>
              <p:grpSp>
                <p:nvGrpSpPr>
                  <p:cNvPr id="48" name="Agrupar 47"/>
                  <p:cNvGrpSpPr/>
                  <p:nvPr/>
                </p:nvGrpSpPr>
                <p:grpSpPr>
                  <a:xfrm>
                    <a:off x="1445299" y="1505657"/>
                    <a:ext cx="8949747" cy="3048591"/>
                    <a:chOff x="1445299" y="1505657"/>
                    <a:chExt cx="8949747" cy="3048591"/>
                  </a:xfrm>
                </p:grpSpPr>
                <p:grpSp>
                  <p:nvGrpSpPr>
                    <p:cNvPr id="46" name="Agrupar 45"/>
                    <p:cNvGrpSpPr/>
                    <p:nvPr/>
                  </p:nvGrpSpPr>
                  <p:grpSpPr>
                    <a:xfrm>
                      <a:off x="1445299" y="1505657"/>
                      <a:ext cx="8942268" cy="3048591"/>
                      <a:chOff x="1445299" y="1505657"/>
                      <a:chExt cx="8942268" cy="3048591"/>
                    </a:xfrm>
                  </p:grpSpPr>
                  <p:grpSp>
                    <p:nvGrpSpPr>
                      <p:cNvPr id="45" name="Agrupar 44"/>
                      <p:cNvGrpSpPr/>
                      <p:nvPr/>
                    </p:nvGrpSpPr>
                    <p:grpSpPr>
                      <a:xfrm>
                        <a:off x="1445299" y="1505657"/>
                        <a:ext cx="8942268" cy="3048591"/>
                        <a:chOff x="1445299" y="1505657"/>
                        <a:chExt cx="8942268" cy="3048591"/>
                      </a:xfrm>
                    </p:grpSpPr>
                    <p:grpSp>
                      <p:nvGrpSpPr>
                        <p:cNvPr id="42" name="Agrupar 41"/>
                        <p:cNvGrpSpPr/>
                        <p:nvPr/>
                      </p:nvGrpSpPr>
                      <p:grpSpPr>
                        <a:xfrm>
                          <a:off x="1445299" y="1505657"/>
                          <a:ext cx="933980" cy="3048591"/>
                          <a:chOff x="1445299" y="1505657"/>
                          <a:chExt cx="933980" cy="3048591"/>
                        </a:xfrm>
                      </p:grpSpPr>
                      <p:grpSp>
                        <p:nvGrpSpPr>
                          <p:cNvPr id="30" name="Agrupar 29"/>
                          <p:cNvGrpSpPr/>
                          <p:nvPr/>
                        </p:nvGrpSpPr>
                        <p:grpSpPr>
                          <a:xfrm>
                            <a:off x="1445299" y="1505657"/>
                            <a:ext cx="921223" cy="2986681"/>
                            <a:chOff x="1262419" y="1253613"/>
                            <a:chExt cx="921223" cy="2986681"/>
                          </a:xfrm>
                        </p:grpSpPr>
                        <p:grpSp>
                          <p:nvGrpSpPr>
                            <p:cNvPr id="31" name="Agrupar 30"/>
                            <p:cNvGrpSpPr/>
                            <p:nvPr/>
                          </p:nvGrpSpPr>
                          <p:grpSpPr>
                            <a:xfrm>
                              <a:off x="1262419" y="1253613"/>
                              <a:ext cx="921223" cy="2322100"/>
                              <a:chOff x="1262419" y="1253613"/>
                              <a:chExt cx="921223" cy="2322100"/>
                            </a:xfrm>
                          </p:grpSpPr>
                          <p:grpSp>
                            <p:nvGrpSpPr>
                              <p:cNvPr id="34" name="Agrupar 33"/>
                              <p:cNvGrpSpPr/>
                              <p:nvPr/>
                            </p:nvGrpSpPr>
                            <p:grpSpPr>
                              <a:xfrm>
                                <a:off x="1262419" y="1253613"/>
                                <a:ext cx="921223" cy="1520491"/>
                                <a:chOff x="1262419" y="1253613"/>
                                <a:chExt cx="921223" cy="1520491"/>
                              </a:xfrm>
                            </p:grpSpPr>
                            <p:sp>
                              <p:nvSpPr>
                                <p:cNvPr id="40" name="Retângulo 39"/>
                                <p:cNvSpPr/>
                                <p:nvPr/>
                              </p:nvSpPr>
                              <p:spPr>
                                <a:xfrm>
                                  <a:off x="1262419" y="1253613"/>
                                  <a:ext cx="921223" cy="252044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7" name="Retângulo 36"/>
                                <p:cNvSpPr/>
                                <p:nvPr/>
                              </p:nvSpPr>
                              <p:spPr>
                                <a:xfrm>
                                  <a:off x="1605887" y="1876860"/>
                                  <a:ext cx="557283" cy="255995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  <p:sp>
                              <p:nvSpPr>
                                <p:cNvPr id="38" name="Retângulo 37"/>
                                <p:cNvSpPr/>
                                <p:nvPr/>
                              </p:nvSpPr>
                              <p:spPr>
                                <a:xfrm>
                                  <a:off x="1599063" y="2500108"/>
                                  <a:ext cx="557283" cy="273996"/>
                                </a:xfrm>
                                <a:prstGeom prst="rect">
                                  <a:avLst/>
                                </a:prstGeom>
                                <a:solidFill>
                                  <a:schemeClr val="bg1"/>
                                </a:solidFill>
                                <a:ln>
                                  <a:noFill/>
                                </a:ln>
                                <a:effectLst/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3">
                                  <a:schemeClr val="accent1"/>
                                </a:fillRef>
                                <a:effectRef idx="2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tlCol="0" anchor="ctr"/>
                                <a:lstStyle/>
                                <a:p>
                                  <a:pPr algn="ctr"/>
                                  <a:endParaRPr lang="pt-BR"/>
                                </a:p>
                              </p:txBody>
                            </p:sp>
                          </p:grpSp>
                          <p:sp>
                            <p:nvSpPr>
                              <p:cNvPr id="35" name="Retângulo 34"/>
                              <p:cNvSpPr/>
                              <p:nvPr/>
                            </p:nvSpPr>
                            <p:spPr>
                              <a:xfrm>
                                <a:off x="1801504" y="3152533"/>
                                <a:ext cx="286603" cy="423180"/>
                              </a:xfrm>
                              <a:prstGeom prst="rect">
                                <a:avLst/>
                              </a:prstGeom>
                              <a:solidFill>
                                <a:schemeClr val="bg1"/>
                              </a:solidFill>
                              <a:ln>
                                <a:noFill/>
                              </a:ln>
                              <a:effectLst/>
                            </p:spPr>
                            <p:style>
                              <a:lnRef idx="1">
                                <a:schemeClr val="accent1"/>
                              </a:lnRef>
                              <a:fillRef idx="3">
                                <a:schemeClr val="accent1"/>
                              </a:fillRef>
                              <a:effectRef idx="2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/>
                              <a:p>
                                <a:pPr algn="ctr"/>
                                <a:endParaRPr lang="pt-BR"/>
                              </a:p>
                            </p:txBody>
                          </p:sp>
                        </p:grpSp>
                        <p:sp>
                          <p:nvSpPr>
                            <p:cNvPr id="32" name="Retângulo 31"/>
                            <p:cNvSpPr/>
                            <p:nvPr/>
                          </p:nvSpPr>
                          <p:spPr>
                            <a:xfrm>
                              <a:off x="1999397" y="3673814"/>
                              <a:ext cx="81886" cy="539184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  <p:sp>
                          <p:nvSpPr>
                            <p:cNvPr id="33" name="Retângulo 32"/>
                            <p:cNvSpPr/>
                            <p:nvPr/>
                          </p:nvSpPr>
                          <p:spPr>
                            <a:xfrm>
                              <a:off x="2040340" y="3828878"/>
                              <a:ext cx="81886" cy="411416"/>
                            </a:xfrm>
                            <a:prstGeom prst="rect">
                              <a:avLst/>
                            </a:prstGeom>
                            <a:solidFill>
                              <a:schemeClr val="bg1"/>
                            </a:solidFill>
                            <a:ln>
                              <a:noFill/>
                            </a:ln>
                            <a:effectLst/>
                          </p:spPr>
                          <p:style>
                            <a:lnRef idx="1">
                              <a:schemeClr val="accent1"/>
                            </a:lnRef>
                            <a:fillRef idx="3">
                              <a:schemeClr val="accent1"/>
                            </a:fillRef>
                            <a:effectRef idx="2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/>
                            <a:p>
                              <a:pPr algn="ctr"/>
                              <a:endParaRPr lang="pt-BR"/>
                            </a:p>
                          </p:txBody>
                        </p:sp>
                      </p:grpSp>
                      <p:sp>
                        <p:nvSpPr>
                          <p:cNvPr id="41" name="Retângulo 40"/>
                          <p:cNvSpPr/>
                          <p:nvPr/>
                        </p:nvSpPr>
                        <p:spPr>
                          <a:xfrm>
                            <a:off x="2077349" y="4375836"/>
                            <a:ext cx="301930" cy="178412"/>
                          </a:xfrm>
                          <a:prstGeom prst="rect">
                            <a:avLst/>
                          </a:prstGeom>
                          <a:solidFill>
                            <a:schemeClr val="bg1"/>
                          </a:solidFill>
                          <a:ln>
                            <a:noFill/>
                          </a:ln>
                          <a:effectLst/>
                        </p:spPr>
                        <p:style>
                          <a:lnRef idx="1">
                            <a:schemeClr val="accent1"/>
                          </a:lnRef>
                          <a:fillRef idx="3">
                            <a:schemeClr val="accent1"/>
                          </a:fillRef>
                          <a:effectRef idx="2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pt-BR"/>
                          </a:p>
                        </p:txBody>
                      </p:sp>
                    </p:grpSp>
                    <p:sp>
                      <p:nvSpPr>
                        <p:cNvPr id="43" name="Retângulo 42"/>
                        <p:cNvSpPr/>
                        <p:nvPr/>
                      </p:nvSpPr>
                      <p:spPr>
                        <a:xfrm>
                          <a:off x="10085637" y="4313926"/>
                          <a:ext cx="301930" cy="178412"/>
                        </a:xfrm>
                        <a:prstGeom prst="rect">
                          <a:avLst/>
                        </a:prstGeom>
                        <a:solidFill>
                          <a:schemeClr val="bg1"/>
                        </a:solidFill>
                        <a:ln>
                          <a:noFill/>
                        </a:ln>
                        <a:effectLst/>
                      </p:spPr>
                      <p:style>
                        <a:lnRef idx="1">
                          <a:schemeClr val="accent1"/>
                        </a:lnRef>
                        <a:fillRef idx="3">
                          <a:schemeClr val="accent1"/>
                        </a:fillRef>
                        <a:effectRef idx="2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/>
                        <a:p>
                          <a:pPr algn="ctr"/>
                          <a:endParaRPr lang="pt-BR"/>
                        </a:p>
                      </p:txBody>
                    </p:sp>
                  </p:grpSp>
                  <p:sp>
                    <p:nvSpPr>
                      <p:cNvPr id="44" name="Retângulo 43"/>
                      <p:cNvSpPr/>
                      <p:nvPr/>
                    </p:nvSpPr>
                    <p:spPr>
                      <a:xfrm>
                        <a:off x="10153816" y="3921309"/>
                        <a:ext cx="82786" cy="39810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</p:spPr>
                    <p:style>
                      <a:lnRef idx="1">
                        <a:schemeClr val="accent1"/>
                      </a:lnRef>
                      <a:fillRef idx="3">
                        <a:schemeClr val="accent1"/>
                      </a:fillRef>
                      <a:effectRef idx="2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pt-BR"/>
                      </a:p>
                    </p:txBody>
                  </p:sp>
                </p:grpSp>
                <p:sp>
                  <p:nvSpPr>
                    <p:cNvPr id="47" name="Retângulo 46"/>
                    <p:cNvSpPr/>
                    <p:nvPr/>
                  </p:nvSpPr>
                  <p:spPr>
                    <a:xfrm>
                      <a:off x="10209308" y="4268434"/>
                      <a:ext cx="185738" cy="178412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>
                      <a:noFill/>
                    </a:ln>
                    <a:effectLst/>
                  </p:spPr>
                  <p:style>
                    <a:lnRef idx="1">
                      <a:schemeClr val="accent1"/>
                    </a:lnRef>
                    <a:fillRef idx="3">
                      <a:schemeClr val="accent1"/>
                    </a:fillRef>
                    <a:effectRef idx="2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pt-BR"/>
                    </a:p>
                  </p:txBody>
                </p:sp>
              </p:grpSp>
              <p:sp>
                <p:nvSpPr>
                  <p:cNvPr id="49" name="Retângulo 48"/>
                  <p:cNvSpPr/>
                  <p:nvPr/>
                </p:nvSpPr>
                <p:spPr>
                  <a:xfrm>
                    <a:off x="10017457" y="3220872"/>
                    <a:ext cx="423080" cy="602336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noFill/>
                  </a:ln>
                  <a:effectLst/>
                </p:spPr>
                <p:style>
                  <a:lnRef idx="1">
                    <a:schemeClr val="accent1"/>
                  </a:lnRef>
                  <a:fillRef idx="3">
                    <a:schemeClr val="accent1"/>
                  </a:fillRef>
                  <a:effectRef idx="2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pt-BR"/>
                  </a:p>
                </p:txBody>
              </p:sp>
            </p:grpSp>
            <p:sp>
              <p:nvSpPr>
                <p:cNvPr id="51" name="Retângulo 50"/>
                <p:cNvSpPr/>
                <p:nvPr/>
              </p:nvSpPr>
              <p:spPr>
                <a:xfrm rot="1733246">
                  <a:off x="10052858" y="3090723"/>
                  <a:ext cx="123671" cy="178412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pt-BR"/>
                </a:p>
              </p:txBody>
            </p:sp>
          </p:grpSp>
          <p:sp>
            <p:nvSpPr>
              <p:cNvPr id="53" name="Retângulo 52"/>
              <p:cNvSpPr/>
              <p:nvPr/>
            </p:nvSpPr>
            <p:spPr>
              <a:xfrm rot="2228662">
                <a:off x="9815002" y="1667922"/>
                <a:ext cx="301930" cy="17841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58" name="Retângulo 57"/>
            <p:cNvSpPr/>
            <p:nvPr/>
          </p:nvSpPr>
          <p:spPr>
            <a:xfrm>
              <a:off x="9735923" y="2036241"/>
              <a:ext cx="301930" cy="190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</p:spTree>
    <p:extLst>
      <p:ext uri="{BB962C8B-B14F-4D97-AF65-F5344CB8AC3E}">
        <p14:creationId xmlns:p14="http://schemas.microsoft.com/office/powerpoint/2010/main" val="1898014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3865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327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400</TotalTime>
  <Words>8</Words>
  <Application>Microsoft Office PowerPoint</Application>
  <PresentationFormat>Widescreen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Title</vt:lpstr>
      <vt:lpstr>Apresentação do PowerPoint</vt:lpstr>
      <vt:lpstr>Apresentação do PowerPoint</vt:lpstr>
    </vt:vector>
  </TitlesOfParts>
  <Company>Inkorp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Titulo Titulo Titulo Titulo Titulo TituloaTitulo Titulo TituloTitulo Titulo Titulo</dc:title>
  <dc:creator>Gustavo Alexandre Reis</dc:creator>
  <cp:lastModifiedBy>Leonardo Rigon Kasmarek</cp:lastModifiedBy>
  <cp:revision>52</cp:revision>
  <dcterms:created xsi:type="dcterms:W3CDTF">2013-11-24T23:54:30Z</dcterms:created>
  <dcterms:modified xsi:type="dcterms:W3CDTF">2024-05-13T16:46:51Z</dcterms:modified>
  <cp:contentStatus/>
</cp:coreProperties>
</file>