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9342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1"/>
    <p:restoredTop sz="94096" autoAdjust="0"/>
  </p:normalViewPr>
  <p:slideViewPr>
    <p:cSldViewPr snapToGrid="0" snapToObjects="1">
      <p:cViewPr varScale="1">
        <p:scale>
          <a:sx n="109" d="100"/>
          <a:sy n="109" d="100"/>
        </p:scale>
        <p:origin x="894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29-2AE4-D648-88DB-71E2DE86CE3D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14400" y="2154961"/>
            <a:ext cx="10363200" cy="1470025"/>
          </a:xfrm>
        </p:spPr>
        <p:txBody>
          <a:bodyPr/>
          <a:lstStyle/>
          <a:p>
            <a:r>
              <a:rPr lang="pt-BR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7" name="Retângulo 6"/>
          <p:cNvSpPr/>
          <p:nvPr/>
        </p:nvSpPr>
        <p:spPr>
          <a:xfrm>
            <a:off x="1207322" y="4240294"/>
            <a:ext cx="9777356" cy="9136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Autor, Orientador (obrigatório)</a:t>
            </a: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e-mail do orientador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9791765" y="1505657"/>
            <a:ext cx="145028" cy="178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9" name="Agrupar 58"/>
          <p:cNvGrpSpPr/>
          <p:nvPr/>
        </p:nvGrpSpPr>
        <p:grpSpPr>
          <a:xfrm>
            <a:off x="1368268" y="2036241"/>
            <a:ext cx="8995238" cy="3065604"/>
            <a:chOff x="1353859" y="2036241"/>
            <a:chExt cx="8995238" cy="3065604"/>
          </a:xfrm>
        </p:grpSpPr>
        <p:grpSp>
          <p:nvGrpSpPr>
            <p:cNvPr id="57" name="Agrupar 56"/>
            <p:cNvGrpSpPr/>
            <p:nvPr/>
          </p:nvGrpSpPr>
          <p:grpSpPr>
            <a:xfrm>
              <a:off x="1353859" y="2053254"/>
              <a:ext cx="8995238" cy="3048591"/>
              <a:chOff x="1445299" y="1505657"/>
              <a:chExt cx="8995238" cy="3048591"/>
            </a:xfrm>
          </p:grpSpPr>
          <p:grpSp>
            <p:nvGrpSpPr>
              <p:cNvPr id="52" name="Agrupar 51"/>
              <p:cNvGrpSpPr/>
              <p:nvPr/>
            </p:nvGrpSpPr>
            <p:grpSpPr>
              <a:xfrm>
                <a:off x="1445299" y="1505657"/>
                <a:ext cx="8995238" cy="3048591"/>
                <a:chOff x="1445299" y="1505657"/>
                <a:chExt cx="8995238" cy="3048591"/>
              </a:xfrm>
            </p:grpSpPr>
            <p:grpSp>
              <p:nvGrpSpPr>
                <p:cNvPr id="50" name="Agrupar 49"/>
                <p:cNvGrpSpPr/>
                <p:nvPr/>
              </p:nvGrpSpPr>
              <p:grpSpPr>
                <a:xfrm>
                  <a:off x="1445299" y="1505657"/>
                  <a:ext cx="8995238" cy="3048591"/>
                  <a:chOff x="1445299" y="1505657"/>
                  <a:chExt cx="8995238" cy="3048591"/>
                </a:xfrm>
              </p:grpSpPr>
              <p:grpSp>
                <p:nvGrpSpPr>
                  <p:cNvPr id="48" name="Agrupar 47"/>
                  <p:cNvGrpSpPr/>
                  <p:nvPr/>
                </p:nvGrpSpPr>
                <p:grpSpPr>
                  <a:xfrm>
                    <a:off x="1445299" y="1505657"/>
                    <a:ext cx="8949747" cy="3048591"/>
                    <a:chOff x="1445299" y="1505657"/>
                    <a:chExt cx="8949747" cy="3048591"/>
                  </a:xfrm>
                </p:grpSpPr>
                <p:grpSp>
                  <p:nvGrpSpPr>
                    <p:cNvPr id="46" name="Agrupar 45"/>
                    <p:cNvGrpSpPr/>
                    <p:nvPr/>
                  </p:nvGrpSpPr>
                  <p:grpSpPr>
                    <a:xfrm>
                      <a:off x="1445299" y="1505657"/>
                      <a:ext cx="8942268" cy="3048591"/>
                      <a:chOff x="1445299" y="1505657"/>
                      <a:chExt cx="8942268" cy="3048591"/>
                    </a:xfrm>
                  </p:grpSpPr>
                  <p:grpSp>
                    <p:nvGrpSpPr>
                      <p:cNvPr id="45" name="Agrupar 44"/>
                      <p:cNvGrpSpPr/>
                      <p:nvPr/>
                    </p:nvGrpSpPr>
                    <p:grpSpPr>
                      <a:xfrm>
                        <a:off x="1445299" y="1505657"/>
                        <a:ext cx="8942268" cy="3048591"/>
                        <a:chOff x="1445299" y="1505657"/>
                        <a:chExt cx="8942268" cy="3048591"/>
                      </a:xfrm>
                    </p:grpSpPr>
                    <p:grpSp>
                      <p:nvGrpSpPr>
                        <p:cNvPr id="42" name="Agrupar 41"/>
                        <p:cNvGrpSpPr/>
                        <p:nvPr/>
                      </p:nvGrpSpPr>
                      <p:grpSpPr>
                        <a:xfrm>
                          <a:off x="1445299" y="1505657"/>
                          <a:ext cx="933980" cy="3048591"/>
                          <a:chOff x="1445299" y="1505657"/>
                          <a:chExt cx="933980" cy="3048591"/>
                        </a:xfrm>
                      </p:grpSpPr>
                      <p:grpSp>
                        <p:nvGrpSpPr>
                          <p:cNvPr id="30" name="Agrupar 29"/>
                          <p:cNvGrpSpPr/>
                          <p:nvPr/>
                        </p:nvGrpSpPr>
                        <p:grpSpPr>
                          <a:xfrm>
                            <a:off x="1445299" y="1505657"/>
                            <a:ext cx="921223" cy="2986681"/>
                            <a:chOff x="1262419" y="1253613"/>
                            <a:chExt cx="921223" cy="2986681"/>
                          </a:xfrm>
                        </p:grpSpPr>
                        <p:grpSp>
                          <p:nvGrpSpPr>
                            <p:cNvPr id="31" name="Agrupar 30"/>
                            <p:cNvGrpSpPr/>
                            <p:nvPr/>
                          </p:nvGrpSpPr>
                          <p:grpSpPr>
                            <a:xfrm>
                              <a:off x="1262419" y="1253613"/>
                              <a:ext cx="921223" cy="2322100"/>
                              <a:chOff x="1262419" y="1253613"/>
                              <a:chExt cx="921223" cy="2322100"/>
                            </a:xfrm>
                          </p:grpSpPr>
                          <p:grpSp>
                            <p:nvGrpSpPr>
                              <p:cNvPr id="34" name="Agrupar 33"/>
                              <p:cNvGrpSpPr/>
                              <p:nvPr/>
                            </p:nvGrpSpPr>
                            <p:grpSpPr>
                              <a:xfrm>
                                <a:off x="1262419" y="1253613"/>
                                <a:ext cx="921223" cy="1520491"/>
                                <a:chOff x="1262419" y="1253613"/>
                                <a:chExt cx="921223" cy="1520491"/>
                              </a:xfrm>
                            </p:grpSpPr>
                            <p:sp>
                              <p:nvSpPr>
                                <p:cNvPr id="40" name="Retângulo 39"/>
                                <p:cNvSpPr/>
                                <p:nvPr/>
                              </p:nvSpPr>
                              <p:spPr>
                                <a:xfrm>
                                  <a:off x="1262419" y="1253613"/>
                                  <a:ext cx="921223" cy="25204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7" name="Retângulo 36"/>
                                <p:cNvSpPr/>
                                <p:nvPr/>
                              </p:nvSpPr>
                              <p:spPr>
                                <a:xfrm>
                                  <a:off x="1605887" y="1876860"/>
                                  <a:ext cx="557283" cy="2559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8" name="Retângulo 37"/>
                                <p:cNvSpPr/>
                                <p:nvPr/>
                              </p:nvSpPr>
                              <p:spPr>
                                <a:xfrm>
                                  <a:off x="1599063" y="2500108"/>
                                  <a:ext cx="557283" cy="273996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</p:grpSp>
                          <p:sp>
                            <p:nvSpPr>
                              <p:cNvPr id="35" name="Retângulo 34"/>
                              <p:cNvSpPr/>
                              <p:nvPr/>
                            </p:nvSpPr>
                            <p:spPr>
                              <a:xfrm>
                                <a:off x="1801504" y="3152533"/>
                                <a:ext cx="286603" cy="423180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pt-BR"/>
                              </a:p>
                            </p:txBody>
                          </p:sp>
                        </p:grpSp>
                        <p:sp>
                          <p:nvSpPr>
                            <p:cNvPr id="32" name="Retângulo 31"/>
                            <p:cNvSpPr/>
                            <p:nvPr/>
                          </p:nvSpPr>
                          <p:spPr>
                            <a:xfrm>
                              <a:off x="1999397" y="3673814"/>
                              <a:ext cx="81886" cy="539184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  <p:sp>
                          <p:nvSpPr>
                            <p:cNvPr id="33" name="Retângulo 32"/>
                            <p:cNvSpPr/>
                            <p:nvPr/>
                          </p:nvSpPr>
                          <p:spPr>
                            <a:xfrm>
                              <a:off x="2040340" y="3828878"/>
                              <a:ext cx="81886" cy="4114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</p:grpSp>
                      <p:sp>
                        <p:nvSpPr>
                          <p:cNvPr id="41" name="Retângulo 40"/>
                          <p:cNvSpPr/>
                          <p:nvPr/>
                        </p:nvSpPr>
                        <p:spPr>
                          <a:xfrm>
                            <a:off x="2077349" y="4375836"/>
                            <a:ext cx="301930" cy="17841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</p:grpSp>
                    <p:sp>
                      <p:nvSpPr>
                        <p:cNvPr id="43" name="Retângulo 42"/>
                        <p:cNvSpPr/>
                        <p:nvPr/>
                      </p:nvSpPr>
                      <p:spPr>
                        <a:xfrm>
                          <a:off x="10085637" y="4313926"/>
                          <a:ext cx="301930" cy="1784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/>
                        </a:p>
                      </p:txBody>
                    </p:sp>
                  </p:grpSp>
                  <p:sp>
                    <p:nvSpPr>
                      <p:cNvPr id="44" name="Retângulo 43"/>
                      <p:cNvSpPr/>
                      <p:nvPr/>
                    </p:nvSpPr>
                    <p:spPr>
                      <a:xfrm>
                        <a:off x="10153816" y="3921309"/>
                        <a:ext cx="82786" cy="3981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/>
                      </a:p>
                    </p:txBody>
                  </p:sp>
                </p:grpSp>
                <p:sp>
                  <p:nvSpPr>
                    <p:cNvPr id="47" name="Retângulo 46"/>
                    <p:cNvSpPr/>
                    <p:nvPr/>
                  </p:nvSpPr>
                  <p:spPr>
                    <a:xfrm>
                      <a:off x="10209308" y="4268434"/>
                      <a:ext cx="185738" cy="1784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</p:grpSp>
              <p:sp>
                <p:nvSpPr>
                  <p:cNvPr id="49" name="Retângulo 48"/>
                  <p:cNvSpPr/>
                  <p:nvPr/>
                </p:nvSpPr>
                <p:spPr>
                  <a:xfrm>
                    <a:off x="10017457" y="3220872"/>
                    <a:ext cx="423080" cy="602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</p:grpSp>
            <p:sp>
              <p:nvSpPr>
                <p:cNvPr id="51" name="Retângulo 50"/>
                <p:cNvSpPr/>
                <p:nvPr/>
              </p:nvSpPr>
              <p:spPr>
                <a:xfrm rot="1733246">
                  <a:off x="10052858" y="3090723"/>
                  <a:ext cx="123671" cy="1784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53" name="Retângulo 52"/>
              <p:cNvSpPr/>
              <p:nvPr/>
            </p:nvSpPr>
            <p:spPr>
              <a:xfrm rot="2228662">
                <a:off x="9815002" y="1667922"/>
                <a:ext cx="301930" cy="1784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58" name="Retângulo 57"/>
            <p:cNvSpPr/>
            <p:nvPr/>
          </p:nvSpPr>
          <p:spPr>
            <a:xfrm>
              <a:off x="9735923" y="2036241"/>
              <a:ext cx="301930" cy="190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89801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6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327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644</TotalTime>
  <Words>7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Título</vt:lpstr>
      <vt:lpstr>Apresentação do PowerPoint</vt:lpstr>
      <vt:lpstr>Apresentação do PowerPoint</vt:lpstr>
    </vt:vector>
  </TitlesOfParts>
  <Company>Inkorp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Titulo Titulo Titulo Titulo TituloaTitulo Titulo TituloTitulo Titulo Titulo</dc:title>
  <dc:creator>Gustavo Alexandre Reis</dc:creator>
  <cp:lastModifiedBy>Daniel Goulart</cp:lastModifiedBy>
  <cp:revision>52</cp:revision>
  <dcterms:created xsi:type="dcterms:W3CDTF">2013-11-24T23:54:30Z</dcterms:created>
  <dcterms:modified xsi:type="dcterms:W3CDTF">2024-09-13T19:13:48Z</dcterms:modified>
  <cp:contentStatus/>
</cp:coreProperties>
</file>