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118" autoAdjust="0"/>
  </p:normalViewPr>
  <p:slideViewPr>
    <p:cSldViewPr snapToGrid="0" snapToObjects="1">
      <p:cViewPr varScale="1">
        <p:scale>
          <a:sx n="146" d="100"/>
          <a:sy n="146" d="100"/>
        </p:scale>
        <p:origin x="100" y="3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5/2/2024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pt-BR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BR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Autor, Orientador (obrigatório)</a:t>
            </a:r>
            <a:b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e-mail do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orientador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399</TotalTime>
  <Words>7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Título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Bernardo V. Tell</cp:lastModifiedBy>
  <cp:revision>51</cp:revision>
  <dcterms:created xsi:type="dcterms:W3CDTF">2013-11-24T23:54:30Z</dcterms:created>
  <dcterms:modified xsi:type="dcterms:W3CDTF">2024-05-02T19:59:35Z</dcterms:modified>
  <cp:contentStatus/>
</cp:coreProperties>
</file>