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B880061F-5246-4762-89A3-898764952AFF}"/>
    <pc:docChg chg="custSel addSld modSld modMainMaster">
      <pc:chgData name="Rafaela Bohaczuk Venturelli" userId="10690a915bdaebe9" providerId="LiveId" clId="{B880061F-5246-4762-89A3-898764952AFF}" dt="2020-08-17T20:29:58.846" v="5"/>
      <pc:docMkLst>
        <pc:docMk/>
      </pc:docMkLst>
      <pc:sldChg chg="delSp mod">
        <pc:chgData name="Rafaela Bohaczuk Venturelli" userId="10690a915bdaebe9" providerId="LiveId" clId="{B880061F-5246-4762-89A3-898764952AFF}" dt="2020-08-17T20:29:35.559" v="4" actId="478"/>
        <pc:sldMkLst>
          <pc:docMk/>
          <pc:sldMk cId="2537923945" sldId="256"/>
        </pc:sldMkLst>
        <pc:picChg chg="del">
          <ac:chgData name="Rafaela Bohaczuk Venturelli" userId="10690a915bdaebe9" providerId="LiveId" clId="{B880061F-5246-4762-89A3-898764952AFF}" dt="2020-08-17T20:29:35.559" v="4" actId="478"/>
          <ac:picMkLst>
            <pc:docMk/>
            <pc:sldMk cId="2537923945" sldId="256"/>
            <ac:picMk id="5" creationId="{49F9057D-F75E-4916-8058-6E41E8447F33}"/>
          </ac:picMkLst>
        </pc:picChg>
      </pc:sldChg>
      <pc:sldChg chg="new setBg">
        <pc:chgData name="Rafaela Bohaczuk Venturelli" userId="10690a915bdaebe9" providerId="LiveId" clId="{B880061F-5246-4762-89A3-898764952AFF}" dt="2020-08-17T20:29:58.846" v="5"/>
        <pc:sldMkLst>
          <pc:docMk/>
          <pc:sldMk cId="467686468" sldId="257"/>
        </pc:sldMkLst>
      </pc:sldChg>
      <pc:sldMasterChg chg="setBg modSldLayout">
        <pc:chgData name="Rafaela Bohaczuk Venturelli" userId="10690a915bdaebe9" providerId="LiveId" clId="{B880061F-5246-4762-89A3-898764952AFF}" dt="2020-08-17T20:29:58.846" v="5"/>
        <pc:sldMasterMkLst>
          <pc:docMk/>
          <pc:sldMasterMk cId="4022508525" sldId="2147483648"/>
        </pc:sldMasterMkLst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342470521" sldId="2147483649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387263916" sldId="2147483650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3418821441" sldId="2147483651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361720405" sldId="2147483652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322973888" sldId="2147483653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841933973" sldId="2147483654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4285935534" sldId="2147483655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3973561948" sldId="2147483656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250598455" sldId="2147483657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404114894" sldId="2147483658"/>
          </pc:sldLayoutMkLst>
        </pc:sldLayoutChg>
        <pc:sldLayoutChg chg="setBg">
          <pc:chgData name="Rafaela Bohaczuk Venturelli" userId="10690a915bdaebe9" providerId="LiveId" clId="{B880061F-5246-4762-89A3-898764952AFF}" dt="2020-08-17T20:29:58.846" v="5"/>
          <pc:sldLayoutMkLst>
            <pc:docMk/>
            <pc:sldMasterMk cId="4022508525" sldId="2147483648"/>
            <pc:sldLayoutMk cId="15444772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9832A-048D-4A4F-AB3A-390BBE73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93E1D-8C89-44F8-A6CC-126DC0B2E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5C9B76-4E29-453E-AABB-C2C322B02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6A5BF1-E1AA-48CD-A50E-8466445DB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4C066-888B-493A-B27A-BE8A08C3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47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2D04D-4570-494F-947A-E61566C73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FAB91F3-1885-425A-A7DB-F7DC16037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DC50F2-F9B8-42E8-AA0F-3BD58B5DF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B8EF85-C2C0-4D2C-B94A-93068DB7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FE3F8-6EC5-4FB6-8931-49512360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11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959D66-0049-4BCC-AD4B-1F3E72F95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4E3C6D-413D-49C9-8FFC-4AB05E177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13A6A2-36A4-42A7-8ADD-D2403D835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E9C723-B33F-42F1-9E36-B5E6DA7A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FBCE42-AC0C-49CD-ADD2-BCF09D81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47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3EF4F-0761-4666-8794-3B6F19A2E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C33F70-5B95-4820-9F8D-2362EDF8E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A246DC-D936-4D1C-8875-873A8E2D9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F92E14-AD8D-4B3B-80F8-F576C763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B93970-2CE1-45B9-8FD6-0A9C20B3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26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7634E-EAFD-4E1B-A3FC-1082D95B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88D1A2-4B9D-4D16-B343-FBDE0EA16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1E0956-EECC-45AE-A576-71645465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EBF839-ACC5-4A63-B871-0869BB27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E1185D-1F74-4BFC-9E6A-3E5FD785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82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23978-872B-4B70-918F-8FA1C97F7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E43927-DF0F-48A9-926D-A65103BE9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00FE2A-6AF9-4443-8A17-E3CA0DF81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7E10A0-DFD8-4534-A5FC-5F988047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70711F-9FE7-447B-8C75-21978D6E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547A4CB-0087-4E0B-AD5A-6AB7F980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2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1D599-9D2F-478B-9CC4-CE933E023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EA949C-5E32-44A7-9581-D4483DDD7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D2355B-BBA1-42AD-9FE7-1961911B8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F4D2D74-F1FE-4DC2-8C60-4C201094B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5386FD-8103-4286-B4BA-A87768755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5D95D0D-94FD-427E-BDA4-2AE64552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D7263C2-5613-4F37-8714-2D9F33F97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C63819B-6A76-4FB1-A4F0-1699CE442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97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BBFEB-FD72-419B-BACF-593DFB9E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1E81ED8-0699-4698-9BB9-B07D08E44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13568DA-9725-4511-8857-386581B9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B5F36B-61B7-4F06-AF1C-04E76BBE8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93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8E56D4D-47BA-4D8B-BAFA-060ADB9B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285A8EA-6114-45A9-94CD-7A75726AE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7B914BE-A630-4168-BBE4-F9C2D110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93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B11D7-B962-4E8F-9ABD-A11BECF25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F9017B-23AF-42C7-B443-CA2F9EA32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97FFDE-EB4F-4162-A9F7-AB4B555B1E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3D90CF-F580-4BF4-8173-EFF96CF91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C45558-9D2B-4730-86AE-93921C20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060893-24C0-4F97-86AC-F477B677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56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16864-A6D6-4CD9-81C5-BF1FBB3E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FF48FBD-B0F9-40C8-894D-5FE40ECF8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A1CF6F-622E-43FB-B6AB-57297752D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DAB7414-A8B7-4C6B-8863-4ED4AA2C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54DB55-E321-493A-8A05-E8C003C6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2B69A1-0D9E-4416-8218-7E056D2DB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059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B9D6924-FF02-408D-89A5-E17C5688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4CADF69-EB67-43A6-A017-E6DB10617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894031-37D0-48AC-8442-D83B0EAAC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28D9-5BD9-44DB-9B0F-1AEF693AA417}" type="datetimeFigureOut">
              <a:rPr lang="pt-BR" smtClean="0"/>
              <a:t>17/08/2020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A865E1-EF7A-450E-BFA7-58A22FB70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BFD14C-15A0-4050-A7EA-C7BB55687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E8389-9A03-4E25-9791-15D82DA0B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5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F8E84-468B-4BB5-86D7-47E1B95CD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B2871E-043A-4868-B404-DE6AADCB4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92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5A47D-3B59-4DB1-B177-F1452E22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EAEB95-25AD-4A0F-813E-969419E15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7686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Rafaela Bohaczuk Venturelli</dc:creator>
  <cp:lastModifiedBy>Rafaela Bohaczuk Venturelli</cp:lastModifiedBy>
  <cp:revision>1</cp:revision>
  <dcterms:created xsi:type="dcterms:W3CDTF">2020-08-17T20:22:30Z</dcterms:created>
  <dcterms:modified xsi:type="dcterms:W3CDTF">2020-08-17T20:41:55Z</dcterms:modified>
</cp:coreProperties>
</file>