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074" y="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E9C86A46-80EF-476A-88BE-8D29EDB16F08}"/>
    <pc:docChg chg="modSld">
      <pc:chgData name="Rafaela Bohaczuk Venturelli" userId="10690a915bdaebe9" providerId="LiveId" clId="{E9C86A46-80EF-476A-88BE-8D29EDB16F08}" dt="2020-06-18T23:08:16.913" v="71" actId="1076"/>
      <pc:docMkLst>
        <pc:docMk/>
      </pc:docMkLst>
      <pc:sldChg chg="modSp mod setBg">
        <pc:chgData name="Rafaela Bohaczuk Venturelli" userId="10690a915bdaebe9" providerId="LiveId" clId="{E9C86A46-80EF-476A-88BE-8D29EDB16F08}" dt="2020-06-18T23:08:16.913" v="71" actId="1076"/>
        <pc:sldMkLst>
          <pc:docMk/>
          <pc:sldMk cId="1898014816" sldId="257"/>
        </pc:sldMkLst>
        <pc:spChg chg="mod">
          <ac:chgData name="Rafaela Bohaczuk Venturelli" userId="10690a915bdaebe9" providerId="LiveId" clId="{E9C86A46-80EF-476A-88BE-8D29EDB16F08}" dt="2020-06-18T23:07:21.228" v="42" actId="20577"/>
          <ac:spMkLst>
            <pc:docMk/>
            <pc:sldMk cId="1898014816" sldId="257"/>
            <ac:spMk id="2" creationId="{00000000-0000-0000-0000-000000000000}"/>
          </ac:spMkLst>
        </pc:spChg>
        <pc:spChg chg="mod">
          <ac:chgData name="Rafaela Bohaczuk Venturelli" userId="10690a915bdaebe9" providerId="LiveId" clId="{E9C86A46-80EF-476A-88BE-8D29EDB16F08}" dt="2020-06-18T23:08:11.662" v="70" actId="20577"/>
          <ac:spMkLst>
            <pc:docMk/>
            <pc:sldMk cId="1898014816" sldId="257"/>
            <ac:spMk id="3" creationId="{00000000-0000-0000-0000-000000000000}"/>
          </ac:spMkLst>
        </pc:spChg>
        <pc:spChg chg="mod">
          <ac:chgData name="Rafaela Bohaczuk Venturelli" userId="10690a915bdaebe9" providerId="LiveId" clId="{E9C86A46-80EF-476A-88BE-8D29EDB16F08}" dt="2020-06-18T23:07:28.042" v="43" actId="14100"/>
          <ac:spMkLst>
            <pc:docMk/>
            <pc:sldMk cId="1898014816" sldId="257"/>
            <ac:spMk id="4" creationId="{00000000-0000-0000-0000-000000000000}"/>
          </ac:spMkLst>
        </pc:spChg>
        <pc:picChg chg="mod">
          <ac:chgData name="Rafaela Bohaczuk Venturelli" userId="10690a915bdaebe9" providerId="LiveId" clId="{E9C86A46-80EF-476A-88BE-8D29EDB16F08}" dt="2020-06-18T23:08:16.913" v="71" actId="1076"/>
          <ac:picMkLst>
            <pc:docMk/>
            <pc:sldMk cId="1898014816" sldId="257"/>
            <ac:picMk id="5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9981" y="496210"/>
            <a:ext cx="6936648" cy="556488"/>
          </a:xfrm>
        </p:spPr>
        <p:txBody>
          <a:bodyPr>
            <a:noAutofit/>
          </a:bodyPr>
          <a:lstStyle/>
          <a:p>
            <a:pPr algn="l"/>
            <a:r>
              <a:rPr lang="pt-BR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NESTA LINHA, O TÍTULO DO TRABALHO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Nome e Sobrenome Autor 1, Nome e Sobrenome Autor 2, Nome e Sobrenome Autor 3, Nome e Sobrenome Orientador*</a:t>
            </a:r>
            <a:b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*e-mail</a:t>
            </a:r>
            <a:b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Instituição de Ensino</a:t>
            </a:r>
          </a:p>
        </p:txBody>
      </p:sp>
      <p:sp>
        <p:nvSpPr>
          <p:cNvPr id="3" name="Subtitle 2"/>
          <p:cNvSpPr>
            <a:spLocks noGrp="1" noChangeAspect="1"/>
          </p:cNvSpPr>
          <p:nvPr>
            <p:ph type="subTitle" idx="1"/>
          </p:nvPr>
        </p:nvSpPr>
        <p:spPr>
          <a:xfrm>
            <a:off x="58999" y="1666569"/>
            <a:ext cx="12073407" cy="3982064"/>
          </a:xfrm>
          <a:ln>
            <a:noFill/>
          </a:ln>
        </p:spPr>
        <p:txBody>
          <a:bodyPr wrap="square" numCol="3" spcCol="252000">
            <a:noAutofit/>
          </a:bodyPr>
          <a:lstStyle/>
          <a:p>
            <a:pPr algn="just"/>
            <a:r>
              <a:rPr lang="pt-BR" sz="1600" b="1" dirty="0">
                <a:solidFill>
                  <a:srgbClr val="0951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introdução deve abordar a delimitação do objeto de pesquisa, descrever a contribuição e a relevância da pesquisa, enfatizando a importância do tema tanto no âmbito acadêmico como profissional.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argumentos devem ser apoiados na literatura. Portanto, organize a bibliografia de impacto (por exemplo, artigos de periódicos científicos) e apresente as ideias principais que dizem respeito a sua pesquisa.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dimensões/layout do pôster-modelo não poderão ser alteradas. Serão aceitos trabalhos em português, inglês e espanhol.</a:t>
            </a: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objetivo deve ser claro, exequível e mensurável. Apresente um único objetivo (objetivo geral). </a:t>
            </a: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MATERIAIS E MÉTODOS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Nesta seção da pesquisa são detalhados os itens tais como: tipo de pesquisa, população e amostragem, instrumentação, indicar os métodos e técnicas para a coleta e análise dos dados. 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forma sucinta, os procedimentos metodológicos caracterizam-se por apresentar os métodos e hipóteses (caso haja). 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 lembrar que não se trata de uma revisão bibliográfica sobre metodologia de pesquisa.</a:t>
            </a:r>
          </a:p>
          <a:p>
            <a:pPr algn="just"/>
            <a:endPara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dirty="0">
                <a:solidFill>
                  <a:srgbClr val="0951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DISCUSSÕES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 os resultados (de natureza quantitativa ou qualitativa). Deve ter consistência na descrição e profundidade na análise dos resultados. Faça uso de Figuras, Tabelas, Quadros. As ilustrações devem possuir títulos localizados na parte superior antecedidos da palavra que o designa (tabela, figura, esquema, fluxograma, imagem, etc.), seguidos do número de ordem de ocorrência no texto, em algarismos arábicos e travessão, que serve para separação do título.</a:t>
            </a:r>
          </a:p>
          <a:p>
            <a:pPr algn="just"/>
            <a:endParaRPr lang="pt-B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 1 – Faturamento da indústria de embalagem (em bilhões de R$)</a:t>
            </a:r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endParaRPr lang="es-ES_tradnl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s-ES_tradnl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Elaborado pelo autor</a:t>
            </a:r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_tradnl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dirty="0">
                <a:solidFill>
                  <a:srgbClr val="0951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Apresentar compatibilidade com o objetivo e a problemática. Possuir sustentação face ao que foi apresentado nos resultados. Destacar os pontos conclusivos principais (contribuições) a partir dos resultados (não é discussão). Não devem ser acrescentados elementos que não fizeram parte do trabalho. </a:t>
            </a:r>
          </a:p>
        </p:txBody>
      </p:sp>
      <p:sp>
        <p:nvSpPr>
          <p:cNvPr id="4" name="Retângulo 3"/>
          <p:cNvSpPr/>
          <p:nvPr/>
        </p:nvSpPr>
        <p:spPr>
          <a:xfrm>
            <a:off x="58999" y="5796115"/>
            <a:ext cx="9505915" cy="991063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pt-B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 </a:t>
            </a:r>
          </a:p>
          <a:p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0819" y="2088426"/>
            <a:ext cx="335742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374</TotalTime>
  <Words>373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NESTA LINHA, O TÍTULO DO TRABALHO Nome e Sobrenome Autor 1, Nome e Sobrenome Autor 2, Nome e Sobrenome Autor 3, Nome e Sobrenome Orientador* *e-mail Instituição de Ensino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Rafaela Bohaczuk Venturelli</cp:lastModifiedBy>
  <cp:revision>51</cp:revision>
  <cp:lastPrinted>2019-04-02T17:43:46Z</cp:lastPrinted>
  <dcterms:created xsi:type="dcterms:W3CDTF">2013-11-24T23:54:30Z</dcterms:created>
  <dcterms:modified xsi:type="dcterms:W3CDTF">2020-08-17T20:41:51Z</dcterms:modified>
  <cp:contentStatus/>
</cp:coreProperties>
</file>