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51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6" d="100"/>
          <a:sy n="146" d="100"/>
        </p:scale>
        <p:origin x="100" y="32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a Bohaczuk Venturelli" userId="10690a915bdaebe9" providerId="LiveId" clId="{E9C86A46-80EF-476A-88BE-8D29EDB16F08}"/>
    <pc:docChg chg="modSld">
      <pc:chgData name="Rafaela Bohaczuk Venturelli" userId="10690a915bdaebe9" providerId="LiveId" clId="{E9C86A46-80EF-476A-88BE-8D29EDB16F08}" dt="2020-06-18T23:08:16.913" v="71" actId="1076"/>
      <pc:docMkLst>
        <pc:docMk/>
      </pc:docMkLst>
      <pc:sldChg chg="modSp mod setBg">
        <pc:chgData name="Rafaela Bohaczuk Venturelli" userId="10690a915bdaebe9" providerId="LiveId" clId="{E9C86A46-80EF-476A-88BE-8D29EDB16F08}" dt="2020-06-18T23:08:16.913" v="71" actId="1076"/>
        <pc:sldMkLst>
          <pc:docMk/>
          <pc:sldMk cId="1898014816" sldId="257"/>
        </pc:sldMkLst>
        <pc:spChg chg="mod">
          <ac:chgData name="Rafaela Bohaczuk Venturelli" userId="10690a915bdaebe9" providerId="LiveId" clId="{E9C86A46-80EF-476A-88BE-8D29EDB16F08}" dt="2020-06-18T23:07:21.228" v="42" actId="20577"/>
          <ac:spMkLst>
            <pc:docMk/>
            <pc:sldMk cId="1898014816" sldId="257"/>
            <ac:spMk id="2" creationId="{00000000-0000-0000-0000-000000000000}"/>
          </ac:spMkLst>
        </pc:spChg>
        <pc:spChg chg="mod">
          <ac:chgData name="Rafaela Bohaczuk Venturelli" userId="10690a915bdaebe9" providerId="LiveId" clId="{E9C86A46-80EF-476A-88BE-8D29EDB16F08}" dt="2020-06-18T23:08:11.662" v="70" actId="20577"/>
          <ac:spMkLst>
            <pc:docMk/>
            <pc:sldMk cId="1898014816" sldId="257"/>
            <ac:spMk id="3" creationId="{00000000-0000-0000-0000-000000000000}"/>
          </ac:spMkLst>
        </pc:spChg>
        <pc:spChg chg="mod">
          <ac:chgData name="Rafaela Bohaczuk Venturelli" userId="10690a915bdaebe9" providerId="LiveId" clId="{E9C86A46-80EF-476A-88BE-8D29EDB16F08}" dt="2020-06-18T23:07:28.042" v="43" actId="14100"/>
          <ac:spMkLst>
            <pc:docMk/>
            <pc:sldMk cId="1898014816" sldId="257"/>
            <ac:spMk id="4" creationId="{00000000-0000-0000-0000-000000000000}"/>
          </ac:spMkLst>
        </pc:spChg>
        <pc:picChg chg="mod">
          <ac:chgData name="Rafaela Bohaczuk Venturelli" userId="10690a915bdaebe9" providerId="LiveId" clId="{E9C86A46-80EF-476A-88BE-8D29EDB16F08}" dt="2020-06-18T23:08:16.913" v="71" actId="1076"/>
          <ac:picMkLst>
            <pc:docMk/>
            <pc:sldMk cId="1898014816" sldId="257"/>
            <ac:picMk id="5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3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3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0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0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8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2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6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8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A5029-2AE4-D648-88DB-71E2DE86CE3D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0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378070"/>
            <a:ext cx="7948246" cy="920813"/>
          </a:xfrm>
        </p:spPr>
        <p:txBody>
          <a:bodyPr>
            <a:noAutofit/>
          </a:bodyPr>
          <a:lstStyle/>
          <a:p>
            <a:r>
              <a:rPr lang="pt-BR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</a:t>
            </a:r>
            <a:r>
              <a:rPr lang="pt-BR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TRABALHO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Autor(es): (Até 5 acadêmicos – nome completo)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Orientador</a:t>
            </a: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: (1 Professor Orientado)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E-mail: (somente Orientador)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Instituição de Ensino</a:t>
            </a:r>
            <a:b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050" dirty="0">
                <a:latin typeface="Arial" panose="020B0604020202020204" pitchFamily="34" charset="0"/>
                <a:cs typeface="Arial" panose="020B0604020202020204" pitchFamily="34" charset="0"/>
              </a:rPr>
              <a:t>Curso:</a:t>
            </a:r>
          </a:p>
        </p:txBody>
      </p:sp>
      <p:sp>
        <p:nvSpPr>
          <p:cNvPr id="3" name="Subtitle 2"/>
          <p:cNvSpPr>
            <a:spLocks noGrp="1" noChangeAspect="1"/>
          </p:cNvSpPr>
          <p:nvPr>
            <p:ph type="subTitle" idx="1"/>
          </p:nvPr>
        </p:nvSpPr>
        <p:spPr>
          <a:xfrm>
            <a:off x="228600" y="1666569"/>
            <a:ext cx="11781692" cy="3982064"/>
          </a:xfrm>
          <a:ln>
            <a:noFill/>
          </a:ln>
        </p:spPr>
        <p:txBody>
          <a:bodyPr wrap="square" numCol="3" spcCol="252000">
            <a:noAutofit/>
          </a:bodyPr>
          <a:lstStyle/>
          <a:p>
            <a:pPr algn="just"/>
            <a:r>
              <a:rPr lang="pt-BR" sz="1400" b="1" dirty="0">
                <a:solidFill>
                  <a:srgbClr val="0951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algn="just"/>
            <a:r>
              <a:rPr lang="pt-BR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 deve abordar a delimitação do objeto de pesquisa, descrever a contribuição e a relevância da pesquisa, enfatizando a importância do tema tanto no âmbito acadêmico como profissional.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argumentos devem ser apoiados na literatura. Portanto, organize a bibliografia de impacto (por exemplo, artigos de periódicos científicos) e apresente as ideias principais que dizem respeito a sua pesquisa.</a:t>
            </a:r>
          </a:p>
          <a:p>
            <a:pPr algn="just"/>
            <a:r>
              <a:rPr lang="pt-BR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dimensões/layout do pôster-modelo não poderão ser alteradas</a:t>
            </a:r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pt-BR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objetivo deve ser claro, exequível e mensurável. </a:t>
            </a:r>
            <a:r>
              <a:rPr lang="pt-BR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Apresente um único objetivo (objetivo geral). </a:t>
            </a:r>
          </a:p>
          <a:p>
            <a:pPr algn="just"/>
            <a:endParaRPr lang="pt-BR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MATERIAIS </a:t>
            </a:r>
            <a:r>
              <a:rPr lang="pt-BR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MÉTODOS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Nesta seção da pesquisa são detalhados os itens tais como: tipo de pesquisa, população e amostragem, instrumentação, indicar os métodos e técnicas para a coleta e análise dos dados. 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forma sucinta, os procedimentos metodológicos caracterizam-se por apresentar os métodos e hipóteses (caso haja). 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Vale lembrar que não se trata de uma revisão bibliográfica sobre metodologia de pesquisa.</a:t>
            </a:r>
          </a:p>
          <a:p>
            <a:pPr algn="just"/>
            <a:endParaRPr lang="pt-BR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400" b="1" dirty="0">
                <a:solidFill>
                  <a:srgbClr val="0951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DISCUSSÕES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Explicar os resultados (de natureza quantitativa ou qualitativa). Deve ter consistência na descrição e profundidade na análise dos resultados. Faça uso de Figuras, Tabelas, Quadros. As ilustrações devem possuir títulos localizados na parte superior antecedidos da palavra que o designa (tabela, figura, esquema, fluxograma, imagem, etc.), seguidos do número de ordem de ocorrência no texto, em algarismos arábicos e travessão, que serve para separação do título.</a:t>
            </a:r>
          </a:p>
          <a:p>
            <a:pPr algn="just"/>
            <a:endParaRPr lang="pt-BR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Tabela 1 – Faturamento da indústria de embalagem (em bilhões de R$)</a:t>
            </a:r>
          </a:p>
          <a:p>
            <a:pPr algn="just"/>
            <a:endParaRPr lang="pt-BR" sz="1050" dirty="0"/>
          </a:p>
          <a:p>
            <a:pPr algn="just"/>
            <a:endParaRPr lang="pt-BR" sz="1050" dirty="0"/>
          </a:p>
          <a:p>
            <a:pPr algn="just"/>
            <a:endParaRPr lang="pt-BR" sz="1050" dirty="0"/>
          </a:p>
          <a:p>
            <a:pPr algn="just"/>
            <a:endParaRPr lang="pt-BR" sz="1050" dirty="0"/>
          </a:p>
          <a:p>
            <a:pPr algn="just"/>
            <a:endParaRPr lang="pt-BR" sz="1050" dirty="0"/>
          </a:p>
          <a:p>
            <a:endParaRPr lang="es-ES_tradnl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r>
              <a:rPr lang="es-ES_tradnl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Elaborado pelo autor</a:t>
            </a:r>
            <a:endParaRPr lang="pt-BR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ES_tradnl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400" b="1" dirty="0">
                <a:solidFill>
                  <a:srgbClr val="0951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</a:p>
          <a:p>
            <a:pPr algn="just"/>
            <a:r>
              <a:rPr lang="pt-BR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Apresentar compatibilidade com o objetivo e a problemática. Possuir sustentação face ao que foi apresentado nos resultados. Destacar os pontos conclusivos principais (contribuições) a partir dos resultados (não é discussão). Não devem ser acrescentados elementos que não fizeram parte do trabalho. </a:t>
            </a:r>
          </a:p>
        </p:txBody>
      </p:sp>
      <p:sp>
        <p:nvSpPr>
          <p:cNvPr id="4" name="Retângulo 3"/>
          <p:cNvSpPr/>
          <p:nvPr/>
        </p:nvSpPr>
        <p:spPr>
          <a:xfrm>
            <a:off x="228599" y="5796115"/>
            <a:ext cx="10251831" cy="991063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pt-BR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r>
              <a:rPr lang="pt-BR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ct val="20000"/>
              </a:spcBef>
            </a:pPr>
            <a:r>
              <a:rPr lang="pt-B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Referenciar apenas as obras mencionadas no Pôster.</a:t>
            </a:r>
            <a:endParaRPr lang="pt-B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100" dirty="0">
                <a:latin typeface="Arial" panose="020B0604020202020204" pitchFamily="34" charset="0"/>
                <a:cs typeface="Arial" panose="020B0604020202020204" pitchFamily="34" charset="0"/>
              </a:rPr>
              <a:t>Usar ABNT, por exemplo: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VAN DER GEER, J.; HANRAADS, J. A. J.; LUPTON, R. A. The art of writing a scientific article.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The Journal of Science Communication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, v. 163, p. 51-59, 2010.</a:t>
            </a:r>
          </a:p>
          <a:p>
            <a:endParaRPr lang="pt-B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9273" y="2220310"/>
            <a:ext cx="3357425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014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388</TotalTime>
  <Words>384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TÍTULO DO TRABALHO Autor(es): (Até 5 acadêmicos – nome completo) Orientador: (1 Professor Orientado) E-mail: (somente Orientador)  Instituição de Ensino Curso:</vt:lpstr>
    </vt:vector>
  </TitlesOfParts>
  <Company>Inkorp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Titulo Titulo Titulo Titulo TituloaTitulo Titulo TituloTitulo Titulo Titulo</dc:title>
  <dc:creator>Gustavo Alexandre Reis</dc:creator>
  <cp:lastModifiedBy>Bernardo V. Tell</cp:lastModifiedBy>
  <cp:revision>58</cp:revision>
  <cp:lastPrinted>2019-04-02T17:43:46Z</cp:lastPrinted>
  <dcterms:created xsi:type="dcterms:W3CDTF">2013-11-24T23:54:30Z</dcterms:created>
  <dcterms:modified xsi:type="dcterms:W3CDTF">2024-05-14T17:56:07Z</dcterms:modified>
  <cp:contentStatus/>
</cp:coreProperties>
</file>