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 snapToGrid="0" snapToObjects="1">
      <p:cViewPr varScale="1">
        <p:scale>
          <a:sx n="68" d="100"/>
          <a:sy n="68" d="100"/>
        </p:scale>
        <p:origin x="7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e-mail autor, e-mail 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043" y="1263049"/>
            <a:ext cx="10543980" cy="556488"/>
          </a:xfrm>
        </p:spPr>
        <p:txBody>
          <a:bodyPr>
            <a:noAutofit/>
          </a:bodyPr>
          <a:lstStyle/>
          <a:p>
            <a:pPr algn="l"/>
            <a:r>
              <a:rPr lang="pt-BR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slide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98275" y="1985723"/>
            <a:ext cx="11079688" cy="4053964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Texto aqui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63974" y="1431096"/>
            <a:ext cx="10664052" cy="45712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r>
              <a:rPr lang="pt-B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  <a:p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</a:t>
            </a: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</a:t>
            </a:r>
            <a:r>
              <a:rPr lang="pt-BR" sz="1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</a:t>
            </a: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</a:t>
            </a: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383</TotalTime>
  <Words>24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Título do slide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Bernardo Vinicio Tell</cp:lastModifiedBy>
  <cp:revision>45</cp:revision>
  <dcterms:created xsi:type="dcterms:W3CDTF">2013-11-24T23:54:30Z</dcterms:created>
  <dcterms:modified xsi:type="dcterms:W3CDTF">2022-02-04T23:16:00Z</dcterms:modified>
  <cp:contentStatus/>
</cp:coreProperties>
</file>