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8800425" cy="43200638"/>
  <p:notesSz cx="6888163" cy="10018713"/>
  <p:defaultTextStyle>
    <a:defPPr>
      <a:defRPr lang="pt-BR"/>
    </a:defPPr>
    <a:lvl1pPr marL="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" d="100"/>
          <a:sy n="17" d="100"/>
        </p:scale>
        <p:origin x="328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00053" y="7070108"/>
            <a:ext cx="21600319" cy="1504022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99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59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0610304" y="2300034"/>
            <a:ext cx="6210092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980029" y="2300034"/>
            <a:ext cx="18270270" cy="3661054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328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303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5029" y="10770165"/>
            <a:ext cx="24840367" cy="17970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65029" y="28910433"/>
            <a:ext cx="24840367" cy="94501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711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58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3780" y="2300037"/>
            <a:ext cx="24840367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83781" y="10590160"/>
            <a:ext cx="12183929" cy="51900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983781" y="15780233"/>
            <a:ext cx="12183929" cy="2321034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4580215" y="10590160"/>
            <a:ext cx="12243932" cy="51900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4580215" y="15780233"/>
            <a:ext cx="12243932" cy="2321034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047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74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982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3782" y="2880042"/>
            <a:ext cx="9288886" cy="100801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43932" y="6220095"/>
            <a:ext cx="14580215" cy="307004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83782" y="12960191"/>
            <a:ext cx="9288886" cy="240103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17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3782" y="2880042"/>
            <a:ext cx="9288886" cy="100801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2243932" y="6220095"/>
            <a:ext cx="14580215" cy="307004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83782" y="12960191"/>
            <a:ext cx="9288886" cy="240103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09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980029" y="2300037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980029" y="40040594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CB6F6-3FA2-4B8B-93DF-2E328E8A2B84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9540141" y="40040594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0340300" y="40040594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33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39244" y="5770355"/>
            <a:ext cx="26426936" cy="4190074"/>
          </a:xfrm>
        </p:spPr>
        <p:txBody>
          <a:bodyPr>
            <a:noAutofit/>
          </a:bodyPr>
          <a:lstStyle/>
          <a:p>
            <a:r>
              <a:rPr lang="pt-BR" sz="60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NESTA LINHA, O TÍTULO DO TRABALHO</a:t>
            </a: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Autor(es): (Até 5 acadêmicos – nome completo)</a:t>
            </a:r>
            <a:b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Orientador: (1 Professor Orientado)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E-mail: (somente Orientador)</a:t>
            </a:r>
            <a:b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Instituição de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Ensino</a:t>
            </a:r>
            <a:b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Curso: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1441104" y="10331071"/>
            <a:ext cx="26426936" cy="23718297"/>
          </a:xfrm>
          <a:ln>
            <a:noFill/>
          </a:ln>
        </p:spPr>
        <p:txBody>
          <a:bodyPr wrap="square" numCol="1" spcCol="252000">
            <a:noAutofit/>
          </a:bodyPr>
          <a:lstStyle/>
          <a:p>
            <a:pPr algn="just"/>
            <a:r>
              <a:rPr lang="pt-BR" sz="48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introdução deve abordar a delimitação do objeto de pesquisa, descrever a contribuição e a relevância da pesquisa, enfatizando a importância do </a:t>
            </a: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tema, </a:t>
            </a: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tanto no âmbito acadêmico como profissional.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argumentos devem ser apoiados na literatura. Portanto, organize a bibliografia de impacto (por exemplo, artigos de periódicos científicos) e apresente as ideias principais que dizem respeito a sua </a:t>
            </a: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pesquisa. </a:t>
            </a:r>
          </a:p>
          <a:p>
            <a:pPr algn="just"/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dimensões/layout do pôster-modelo não poderão ser alteradas</a:t>
            </a: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8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objetivo deve ser claro, exequível e mensurável. </a:t>
            </a:r>
            <a:r>
              <a:rPr lang="pt-B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Apresente um único objetivo (objetivo geral). </a:t>
            </a:r>
          </a:p>
          <a:p>
            <a:pPr algn="just"/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8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MATERIAIS E MÉTODOS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Nesta seção da pesquisa são detalhados os itens tais como: tipo de pesquisa, população e amostragem, instrumentação, indicar os métodos e técnicas para a coleta e análise dos dados. 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forma sucinta, os procedimentos metodológicos caracterizam-se por apresentar os métodos e hipóteses (caso haja). 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 lembrar que não se trata de uma revisão bibliográfica sobre metodologia de pesquisa</a:t>
            </a: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5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8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DISCUSSÕES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Explicar os resultados (de natureza quantitativa ou qualitativa). Deve ter consistência na descrição e profundidade na análise dos resultados. Faça uso de Figuras, Tabelas, Quadros. As ilustrações devem possuir títulos localizados na parte superior antecedidos da palavra que o designa (tabela, figura, esquema, fluxograma, imagem, etc.), seguidos do número de ordem de ocorrência no texto, em algarismos arábicos e travessão, que serve para separação do título.</a:t>
            </a:r>
          </a:p>
          <a:p>
            <a:pPr algn="just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Tabela 1 – Faturamento da indústria de embalagem (em bilhões de R</a:t>
            </a: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$) </a:t>
            </a:r>
            <a:endParaRPr lang="pt-BR" sz="3200" dirty="0"/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  <a:p>
            <a:r>
              <a:rPr lang="es-ES_trad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ES_trad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_tradn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es-ES_trad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Elaborado pelo </a:t>
            </a:r>
            <a:r>
              <a:rPr lang="es-ES_trad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800" b="1" dirty="0" smtClean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CONSIDERAÇÕES </a:t>
            </a:r>
            <a:r>
              <a:rPr lang="pt-BR" sz="48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FINAIS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Apresentar compatibilidade com o objetivo e a problemática. Possuir sustentação face ao que foi apresentado nos resultados. Destacar os pontos conclusivos principais (contribuições) a partir dos resultados (não é discussão). Não devem ser acrescentados elementos que não fizeram parte do trabalho.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244" y="25800231"/>
            <a:ext cx="11185588" cy="359812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439244" y="35314832"/>
            <a:ext cx="26426936" cy="2594668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just">
              <a:spcBef>
                <a:spcPct val="20000"/>
              </a:spcBef>
            </a:pPr>
            <a:r>
              <a:rPr lang="pt-BR" sz="48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r>
              <a:rPr lang="pt-BR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Referenciar apenas as obras mencionadas no Pôster.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3630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340</Words>
  <Application>Microsoft Office PowerPoint</Application>
  <PresentationFormat>Personalizar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NESTA LINHA, O TÍTULO DO TRABALHO Autor(es): (Até 5 acadêmicos – nome completo)  Orientador: (1 Professor Orientado) E-mail: (somente Orientador)  Instituição de Ensino Curso: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NESTA LINHA, O TÍTULO DO TRABALHO Nome e Sobrenome Autor 1, Nome e Sobrenome Autor 2, Nome e Sobrenome Autor 3, Nome e Sobrenome Orientador* *e-mail Instituição de Ensino</dc:title>
  <dc:creator>Bernardo V. Tell</dc:creator>
  <cp:lastModifiedBy>Daniel Goulart</cp:lastModifiedBy>
  <cp:revision>15</cp:revision>
  <cp:lastPrinted>2025-05-14T00:10:09Z</cp:lastPrinted>
  <dcterms:created xsi:type="dcterms:W3CDTF">2023-06-15T19:18:03Z</dcterms:created>
  <dcterms:modified xsi:type="dcterms:W3CDTF">2025-05-14T00:10:18Z</dcterms:modified>
</cp:coreProperties>
</file>