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8800425" cy="43200638"/>
  <p:notesSz cx="6888163" cy="10018713"/>
  <p:defaultTextStyle>
    <a:defPPr>
      <a:defRPr lang="pt-BR"/>
    </a:defPPr>
    <a:lvl1pPr marL="0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1pPr>
    <a:lvl2pPr marL="1727987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2pPr>
    <a:lvl3pPr marL="3455975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3pPr>
    <a:lvl4pPr marL="5183962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4pPr>
    <a:lvl5pPr marL="6911950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5pPr>
    <a:lvl6pPr marL="8639937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6pPr>
    <a:lvl7pPr marL="10367924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7pPr>
    <a:lvl8pPr marL="12095912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8pPr>
    <a:lvl9pPr marL="13823899" algn="l" defTabSz="3455975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C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5" d="100"/>
          <a:sy n="25" d="100"/>
        </p:scale>
        <p:origin x="4152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600053" y="7070108"/>
            <a:ext cx="21600319" cy="1504022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600053" y="22690338"/>
            <a:ext cx="21600319" cy="1043015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B6F6-3FA2-4B8B-93DF-2E328E8A2B84}" type="datetimeFigureOut">
              <a:rPr lang="pt-BR" smtClean="0"/>
              <a:t>15/07/2025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FC22-40CF-4951-BABE-604264619F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7993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B6F6-3FA2-4B8B-93DF-2E328E8A2B84}" type="datetimeFigureOut">
              <a:rPr lang="pt-BR" smtClean="0"/>
              <a:t>15/07/2025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FC22-40CF-4951-BABE-604264619F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3594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0610304" y="2300034"/>
            <a:ext cx="6210092" cy="366105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980029" y="2300034"/>
            <a:ext cx="18270270" cy="36610544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B6F6-3FA2-4B8B-93DF-2E328E8A2B84}" type="datetimeFigureOut">
              <a:rPr lang="pt-BR" smtClean="0"/>
              <a:t>15/07/2025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FC22-40CF-4951-BABE-604264619F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3285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B6F6-3FA2-4B8B-93DF-2E328E8A2B84}" type="datetimeFigureOut">
              <a:rPr lang="pt-BR" smtClean="0"/>
              <a:t>15/07/2025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FC22-40CF-4951-BABE-604264619F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3033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65029" y="10770165"/>
            <a:ext cx="24840367" cy="17970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965029" y="28910433"/>
            <a:ext cx="24840367" cy="945013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B6F6-3FA2-4B8B-93DF-2E328E8A2B84}" type="datetimeFigureOut">
              <a:rPr lang="pt-BR" smtClean="0"/>
              <a:t>15/07/2025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FC22-40CF-4951-BABE-604264619F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8711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980029" y="11500170"/>
            <a:ext cx="12240181" cy="2741040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4580215" y="11500170"/>
            <a:ext cx="12240181" cy="2741040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B6F6-3FA2-4B8B-93DF-2E328E8A2B84}" type="datetimeFigureOut">
              <a:rPr lang="pt-BR" smtClean="0"/>
              <a:t>15/07/2025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FC22-40CF-4951-BABE-604264619F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3586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3780" y="2300037"/>
            <a:ext cx="24840367" cy="835012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983781" y="10590160"/>
            <a:ext cx="12183929" cy="51900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983781" y="15780233"/>
            <a:ext cx="12183929" cy="23210346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4580215" y="10590160"/>
            <a:ext cx="12243932" cy="51900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4580215" y="15780233"/>
            <a:ext cx="12243932" cy="23210346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B6F6-3FA2-4B8B-93DF-2E328E8A2B84}" type="datetimeFigureOut">
              <a:rPr lang="pt-BR" smtClean="0"/>
              <a:t>15/07/2025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FC22-40CF-4951-BABE-604264619F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4047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B6F6-3FA2-4B8B-93DF-2E328E8A2B84}" type="datetimeFigureOut">
              <a:rPr lang="pt-BR" smtClean="0"/>
              <a:t>15/07/2025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FC22-40CF-4951-BABE-604264619F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3744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B6F6-3FA2-4B8B-93DF-2E328E8A2B84}" type="datetimeFigureOut">
              <a:rPr lang="pt-BR" smtClean="0"/>
              <a:t>15/07/2025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FC22-40CF-4951-BABE-604264619F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9824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3782" y="2880042"/>
            <a:ext cx="9288886" cy="1008014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243932" y="6220095"/>
            <a:ext cx="14580215" cy="3070045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83782" y="12960191"/>
            <a:ext cx="9288886" cy="2401035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B6F6-3FA2-4B8B-93DF-2E328E8A2B84}" type="datetimeFigureOut">
              <a:rPr lang="pt-BR" smtClean="0"/>
              <a:t>15/07/2025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FC22-40CF-4951-BABE-604264619F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5173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3782" y="2880042"/>
            <a:ext cx="9288886" cy="1008014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2243932" y="6220095"/>
            <a:ext cx="14580215" cy="307004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83782" y="12960191"/>
            <a:ext cx="9288886" cy="2401035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B6F6-3FA2-4B8B-93DF-2E328E8A2B84}" type="datetimeFigureOut">
              <a:rPr lang="pt-BR" smtClean="0"/>
              <a:t>15/07/2025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FC22-40CF-4951-BABE-604264619F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4091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980029" y="2300037"/>
            <a:ext cx="24840367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980029" y="11500170"/>
            <a:ext cx="24840367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980029" y="40040594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CB6F6-3FA2-4B8B-93DF-2E328E8A2B84}" type="datetimeFigureOut">
              <a:rPr lang="pt-BR" smtClean="0"/>
              <a:t>15/07/2025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9540141" y="40040594"/>
            <a:ext cx="9720143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0340300" y="40040594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8FC22-40CF-4951-BABE-604264619F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1330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439244" y="6113255"/>
            <a:ext cx="26426936" cy="4190074"/>
          </a:xfrm>
        </p:spPr>
        <p:txBody>
          <a:bodyPr>
            <a:noAutofit/>
          </a:bodyPr>
          <a:lstStyle/>
          <a:p>
            <a:r>
              <a:rPr lang="pt-BR" sz="6000" b="1" dirty="0">
                <a:solidFill>
                  <a:srgbClr val="004C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NESTA LINHA, O TÍTULO DO TRABALHO</a:t>
            </a: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Autor(es): (Até 7 acadêmicos – nome completo)</a:t>
            </a:r>
            <a:b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Orientador: (1 Professor Orientado)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E-mail: (somente Orientador)</a:t>
            </a:r>
            <a:br>
              <a:rPr lang="pt-BR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Instituição de Ensino</a:t>
            </a:r>
            <a:b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Curso: </a:t>
            </a:r>
            <a:b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Eixo Temático:</a:t>
            </a:r>
          </a:p>
        </p:txBody>
      </p:sp>
      <p:sp>
        <p:nvSpPr>
          <p:cNvPr id="5" name="Subtitle 2"/>
          <p:cNvSpPr>
            <a:spLocks noGrp="1" noChangeAspect="1"/>
          </p:cNvSpPr>
          <p:nvPr>
            <p:ph type="subTitle" idx="1"/>
          </p:nvPr>
        </p:nvSpPr>
        <p:spPr>
          <a:xfrm>
            <a:off x="1441104" y="10331071"/>
            <a:ext cx="26426936" cy="23718297"/>
          </a:xfrm>
          <a:ln>
            <a:noFill/>
          </a:ln>
        </p:spPr>
        <p:txBody>
          <a:bodyPr wrap="square" numCol="1" spcCol="252000">
            <a:noAutofit/>
          </a:bodyPr>
          <a:lstStyle/>
          <a:p>
            <a:pPr algn="just"/>
            <a:r>
              <a:rPr lang="pt-BR" sz="4800" b="1" dirty="0">
                <a:solidFill>
                  <a:srgbClr val="004C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  <a:p>
            <a:pPr algn="just"/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introdução deve abordar a delimitação do objeto de pesquisa, descrever a contribuição e a relevância da pesquisa, enfatizando a importância do </a:t>
            </a:r>
            <a:r>
              <a:rPr lang="pt-BR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tema, </a:t>
            </a:r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tanto no âmbito acadêmico como profissional.</a:t>
            </a:r>
          </a:p>
          <a:p>
            <a:pPr algn="just"/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 argumentos devem ser apoiados na literatura. Portanto, organize a bibliografia de impacto (por exemplo, artigos de periódicos científicos) e apresente as ideias principais que dizem respeito a sua </a:t>
            </a:r>
            <a:r>
              <a:rPr lang="pt-BR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pesquisa. </a:t>
            </a:r>
          </a:p>
          <a:p>
            <a:pPr algn="just"/>
            <a:r>
              <a:rPr lang="pt-BR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lang="pt-BR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dimensões/layout do pôster-modelo não poderão ser alteradas</a:t>
            </a:r>
            <a:r>
              <a:rPr lang="pt-BR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3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800" b="1" dirty="0">
                <a:solidFill>
                  <a:srgbClr val="004C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</a:p>
          <a:p>
            <a:pPr algn="just"/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objetivo deve ser claro, exequível e mensurável. </a:t>
            </a:r>
            <a:r>
              <a:rPr lang="pt-BR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Apresente um único objetivo (objetivo geral). </a:t>
            </a:r>
          </a:p>
          <a:p>
            <a:pPr algn="just"/>
            <a:endParaRPr lang="pt-BR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800" b="1" dirty="0">
                <a:solidFill>
                  <a:srgbClr val="004C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MATERIAIS E MÉTODOS</a:t>
            </a:r>
          </a:p>
          <a:p>
            <a:pPr algn="just"/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Nesta seção da pesquisa são detalhados os itens tais como: tipo de pesquisa, população e amostragem, instrumentação, indicar os métodos e técnicas para a coleta e análise dos dados. </a:t>
            </a:r>
          </a:p>
          <a:p>
            <a:pPr algn="just"/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forma sucinta, os procedimentos metodológicos caracterizam-se por apresentar os métodos e hipóteses (caso haja). </a:t>
            </a:r>
          </a:p>
          <a:p>
            <a:pPr algn="just"/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Vale lembrar que não se trata de uma revisão bibliográfica sobre metodologia de pesquisa</a:t>
            </a:r>
            <a:r>
              <a:rPr lang="pt-BR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pt-BR" sz="5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5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800" b="1" dirty="0">
                <a:solidFill>
                  <a:srgbClr val="004C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E DISCUSSÕES</a:t>
            </a:r>
          </a:p>
          <a:p>
            <a:pPr algn="just"/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Explicar os resultados (de natureza quantitativa ou qualitativa). Deve ter consistência na descrição e profundidade na análise dos resultados. Faça uso de Figuras, Tabelas, Quadros. As ilustrações devem possuir títulos localizados na parte superior antecedidos da palavra que o designa (tabela, figura, esquema, fluxograma, imagem, etc.), seguidos do número de ordem de ocorrência no texto, em algarismos arábicos e travessão, que serve para separação do título.</a:t>
            </a:r>
          </a:p>
          <a:p>
            <a:pPr algn="just"/>
            <a:endParaRPr lang="pt-BR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Tabela 1 – Faturamento da indústria de embalagem (em bilhões de R</a:t>
            </a:r>
            <a:r>
              <a:rPr lang="pt-BR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$) </a:t>
            </a:r>
            <a:endParaRPr lang="pt-BR" sz="3200" dirty="0"/>
          </a:p>
          <a:p>
            <a:pPr algn="just"/>
            <a:endParaRPr lang="pt-BR" sz="3200" dirty="0"/>
          </a:p>
          <a:p>
            <a:pPr algn="just"/>
            <a:endParaRPr lang="pt-BR" sz="3200" dirty="0"/>
          </a:p>
          <a:p>
            <a:pPr algn="just"/>
            <a:endParaRPr lang="pt-BR" sz="3200" dirty="0"/>
          </a:p>
          <a:p>
            <a:pPr algn="just"/>
            <a:endParaRPr lang="pt-BR" sz="3200" dirty="0"/>
          </a:p>
          <a:p>
            <a:r>
              <a:rPr lang="es-ES_tradnl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s-ES_trad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_tradnl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_tradnl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</a:t>
            </a:r>
            <a:r>
              <a:rPr lang="es-ES_tradnl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Elaborado pelo </a:t>
            </a:r>
            <a:r>
              <a:rPr lang="es-ES_tradnl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autor.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pt-BR" sz="3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800" b="1" dirty="0" smtClean="0">
                <a:solidFill>
                  <a:srgbClr val="004C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CONSIDERAÇÕES </a:t>
            </a:r>
            <a:r>
              <a:rPr lang="pt-BR" sz="4800" b="1" dirty="0">
                <a:solidFill>
                  <a:srgbClr val="004C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FINAIS</a:t>
            </a:r>
          </a:p>
          <a:p>
            <a:pPr algn="just"/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Apresentar compatibilidade com o objetivo e a problemática. Possuir sustentação face ao que foi apresentado nos resultados. Destacar os pontos conclusivos principais (contribuições) a partir dos resultados (não é discussão). Não devem ser acrescentados elementos que não fizeram parte do trabalho. 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9244" y="25800231"/>
            <a:ext cx="11185588" cy="3598125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1439244" y="35314832"/>
            <a:ext cx="26426936" cy="2594668"/>
          </a:xfrm>
          <a:prstGeom prst="rect">
            <a:avLst/>
          </a:prstGeom>
          <a:ln>
            <a:noFill/>
          </a:ln>
        </p:spPr>
        <p:txBody>
          <a:bodyPr wrap="square">
            <a:noAutofit/>
          </a:bodyPr>
          <a:lstStyle/>
          <a:p>
            <a:pPr algn="just">
              <a:spcBef>
                <a:spcPct val="20000"/>
              </a:spcBef>
            </a:pPr>
            <a:r>
              <a:rPr lang="pt-BR" sz="4800" b="1" dirty="0">
                <a:solidFill>
                  <a:srgbClr val="004C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  <a:r>
              <a:rPr lang="pt-BR" sz="4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spcBef>
                <a:spcPct val="20000"/>
              </a:spcBef>
            </a:pP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Referenciar apenas as obras mencionadas no Pôster.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3630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340</Words>
  <Application>Microsoft Office PowerPoint</Application>
  <PresentationFormat>Personalizar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NESTA LINHA, O TÍTULO DO TRABALHO Autor(es): (Até 7 acadêmicos – nome completo)  Orientador: (1 Professor Orientado) E-mail: (somente Orientador)  Instituição de Ensino  Curso:  Eixo Temático: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NESTA LINHA, O TÍTULO DO TRABALHO Nome e Sobrenome Autor 1, Nome e Sobrenome Autor 2, Nome e Sobrenome Autor 3, Nome e Sobrenome Orientador* *e-mail Instituição de Ensino</dc:title>
  <dc:creator>Bernardo V. Tell</dc:creator>
  <cp:lastModifiedBy>Julie C. Campos Liarte</cp:lastModifiedBy>
  <cp:revision>17</cp:revision>
  <cp:lastPrinted>2025-05-14T00:10:09Z</cp:lastPrinted>
  <dcterms:created xsi:type="dcterms:W3CDTF">2023-06-15T19:18:03Z</dcterms:created>
  <dcterms:modified xsi:type="dcterms:W3CDTF">2025-07-15T21:01:00Z</dcterms:modified>
</cp:coreProperties>
</file>