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8800425" cy="43200638"/>
  <p:notesSz cx="6888163" cy="10018713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328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00053" y="7070108"/>
            <a:ext cx="21600319" cy="15040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9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59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610304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80029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28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03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5029" y="10770165"/>
            <a:ext cx="24840367" cy="17970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65029" y="28910433"/>
            <a:ext cx="24840367" cy="9450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71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58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0" y="2300037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3781" y="10590160"/>
            <a:ext cx="12183929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83781" y="15780233"/>
            <a:ext cx="12183929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580215" y="10590160"/>
            <a:ext cx="12243932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580215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04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7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17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09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80029" y="2300037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980029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B6F6-3FA2-4B8B-93DF-2E328E8A2B84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540141" y="40040594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340300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33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1CD61E3-4E74-1700-4380-1382910C4D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2" b="25824"/>
          <a:stretch>
            <a:fillRect/>
          </a:stretch>
        </p:blipFill>
        <p:spPr>
          <a:xfrm>
            <a:off x="817228" y="917383"/>
            <a:ext cx="27165968" cy="338284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E16176E-78E1-0641-607D-0FCE6F337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244" y="6113255"/>
            <a:ext cx="26426936" cy="4190074"/>
          </a:xfrm>
        </p:spPr>
        <p:txBody>
          <a:bodyPr>
            <a:noAutofit/>
          </a:bodyPr>
          <a:lstStyle/>
          <a:p>
            <a:r>
              <a:rPr lang="pt-BR" sz="60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LINHA, O TÍTULO DO TRABALHO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Autor(es): (Até 7 acadêmicos – nome completo)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Orientador: (1 Professor Orientado)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E-mail: (somente Orientador)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Instituição de Ensino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Curso: 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Eixo Temático: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C3ECD95-F96F-2031-A9FD-A37425F3EED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441104" y="10331071"/>
            <a:ext cx="26426936" cy="23718297"/>
          </a:xfrm>
          <a:ln>
            <a:noFill/>
          </a:ln>
        </p:spPr>
        <p:txBody>
          <a:bodyPr wrap="square" numCol="1" spcCol="252000">
            <a:noAutofit/>
          </a:bodyPr>
          <a:lstStyle/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introdução deve abordar a delimitação do objeto de pesquisa, descrever a contribuição e a relevância da pesquisa, enfatizando a importância do tema, tanto no âmbito acadêmico como profissional.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argumentos devem ser apoiados na literatura. Portanto, organize a bibliografia de impacto (por exemplo, artigos de periódicos científicos) e apresente as ideias principais que dizem respeito a sua pesquisa. </a:t>
            </a:r>
          </a:p>
          <a:p>
            <a:pPr algn="just"/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dimensões/layout do pôster-modelo não poderão ser alteradas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objetivo deve ser claro, exequível e mensurável. </a:t>
            </a:r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Apresente um único objetivo (objetivo geral). </a:t>
            </a: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seção da pesquisa são detalhados os itens tais como: tipo de pesquisa, população e amostragem, instrumentação, indicar os métodos e técnicas para a coleta e análise dos dados. 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sucinta, os procedimentos metodológicos caracterizam-se por apresentar os métodos e hipóteses (caso haja). 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 lembrar que não se trata de uma revisão bibliográfica sobre metodologia de pesquisa.</a:t>
            </a:r>
          </a:p>
          <a:p>
            <a:pPr algn="just"/>
            <a:endParaRPr lang="pt-BR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 os resultados (de natureza quantitativa ou qualitativa). Deve ter consistência na descrição e profundidade na análise dos resultados. Faça uso de Figuras, Tabelas, Quadros. As ilustrações devem possuir títulos localizados na parte superior antecedidos da palavra que o designa (tabela, figura, esquema, fluxograma, imagem, etc.), seguidos do número de ordem de ocorrência no texto, em algarismos arábicos e travessão, que serve para separação do título.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1 – Faturamento da indústria de embalagem (em bilhões de R$) </a:t>
            </a:r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r>
              <a:rPr lang="es-ES_trad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_trad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_trad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s-ES_trad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Elaborado pelo autor.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compatibilidade com o objetivo e a problemática. Possuir sustentação face ao que foi apresentado nos resultados. Destacar os pontos conclusivos principais (contribuições) a partir dos resultados (não é discussão). Não devem ser acrescentados elementos que não fizeram parte do trabalho.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1813CFF-A2D3-B271-A16E-2050BC269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244" y="25800231"/>
            <a:ext cx="11185588" cy="3598125"/>
          </a:xfrm>
          <a:prstGeom prst="rect">
            <a:avLst/>
          </a:prstGeom>
        </p:spPr>
      </p:pic>
      <p:sp>
        <p:nvSpPr>
          <p:cNvPr id="21" name="Retângulo 6">
            <a:extLst>
              <a:ext uri="{FF2B5EF4-FFF2-40B4-BE49-F238E27FC236}">
                <a16:creationId xmlns:a16="http://schemas.microsoft.com/office/drawing/2014/main" id="{64E051F2-4213-25D3-0540-3B5138D0C517}"/>
              </a:ext>
            </a:extLst>
          </p:cNvPr>
          <p:cNvSpPr/>
          <p:nvPr/>
        </p:nvSpPr>
        <p:spPr>
          <a:xfrm>
            <a:off x="1439244" y="35314832"/>
            <a:ext cx="26426936" cy="2594668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Referenciar apenas as obras mencionadas no Pôster.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4756F8-C3A5-06C2-A46A-326FF12E7B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28382" r="5547" b="29080"/>
          <a:stretch/>
        </p:blipFill>
        <p:spPr>
          <a:xfrm>
            <a:off x="817227" y="889641"/>
            <a:ext cx="27092473" cy="33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32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340</Words>
  <Application>Microsoft Office PowerPoint</Application>
  <PresentationFormat>Personalizar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NESTA LINHA, O TÍTULO DO TRABALHO Autor(es): (Até 7 acadêmicos – nome completo)  Orientador: (1 Professor Orientado) E-mail: (somente Orientador)  Instituição de Ensino  Curso:  Eixo Temático: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NESTA LINHA, O TÍTULO DO TRABALHO Nome e Sobrenome Autor 1, Nome e Sobrenome Autor 2, Nome e Sobrenome Autor 3, Nome e Sobrenome Orientador* *e-mail Instituição de Ensino</dc:title>
  <dc:creator>Bernardo V. Tell</dc:creator>
  <cp:lastModifiedBy>Daniel Goulart</cp:lastModifiedBy>
  <cp:revision>19</cp:revision>
  <cp:lastPrinted>2025-05-14T00:10:09Z</cp:lastPrinted>
  <dcterms:created xsi:type="dcterms:W3CDTF">2023-06-15T19:18:03Z</dcterms:created>
  <dcterms:modified xsi:type="dcterms:W3CDTF">2026-05-05T17:58:34Z</dcterms:modified>
</cp:coreProperties>
</file>