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800425" cy="43200638"/>
  <p:notesSz cx="6858000" cy="9144000"/>
  <p:defaultTextStyle>
    <a:defPPr>
      <a:defRPr lang="pt-BR"/>
    </a:defPPr>
    <a:lvl1pPr marL="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1pPr>
    <a:lvl2pPr marL="172798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2pPr>
    <a:lvl3pPr marL="3455975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3pPr>
    <a:lvl4pPr marL="518396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4pPr>
    <a:lvl5pPr marL="6911950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5pPr>
    <a:lvl6pPr marL="8639937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6pPr>
    <a:lvl7pPr marL="10367924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7pPr>
    <a:lvl8pPr marL="12095912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8pPr>
    <a:lvl9pPr marL="13823899" algn="l" defTabSz="3455975" rtl="0" eaLnBrk="1" latinLnBrk="0" hangingPunct="1">
      <a:defRPr sz="68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/>
    <p:restoredTop sz="94674"/>
  </p:normalViewPr>
  <p:slideViewPr>
    <p:cSldViewPr snapToGrid="0">
      <p:cViewPr varScale="1">
        <p:scale>
          <a:sx n="29" d="100"/>
          <a:sy n="29" d="100"/>
        </p:scale>
        <p:origin x="421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4D9A-0BF8-654B-A123-3E46AD1E3D09}" type="datetimeFigureOut">
              <a:rPr lang="pt-BR" smtClean="0"/>
              <a:t>23/04/2024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6BAD8-D66A-C043-9D65-62B4C214E9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507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D6BAD8-D66A-C043-9D65-62B4C214E9C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54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00053" y="7070108"/>
            <a:ext cx="21600319" cy="1504022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9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359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0610304" y="2300034"/>
            <a:ext cx="6210092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980029" y="2300034"/>
            <a:ext cx="18270270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28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03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65029" y="10770165"/>
            <a:ext cx="24840367" cy="17970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65029" y="28910433"/>
            <a:ext cx="24840367" cy="94501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71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58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0" y="2300037"/>
            <a:ext cx="24840367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3781" y="10590160"/>
            <a:ext cx="12183929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983781" y="15780233"/>
            <a:ext cx="12183929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4580215" y="10590160"/>
            <a:ext cx="12243932" cy="51900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4580215" y="15780233"/>
            <a:ext cx="12243932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404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74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98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173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782" y="2880042"/>
            <a:ext cx="9288886" cy="100801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2243932" y="6220095"/>
            <a:ext cx="14580215" cy="307004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83782" y="12960191"/>
            <a:ext cx="9288886" cy="2401035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09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980029" y="2300037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980029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B6F6-3FA2-4B8B-93DF-2E328E8A2B84}" type="datetimeFigureOut">
              <a:rPr lang="pt-BR" smtClean="0"/>
              <a:t>22/04/2024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9540141" y="40040594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0340300" y="40040594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8FC22-40CF-4951-BABE-604264619F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330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439244" y="5770355"/>
            <a:ext cx="26426936" cy="4190074"/>
          </a:xfrm>
        </p:spPr>
        <p:txBody>
          <a:bodyPr>
            <a:noAutofit/>
          </a:bodyPr>
          <a:lstStyle/>
          <a:p>
            <a:r>
              <a:rPr lang="pt-BR" sz="60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LINHA, O TÍTULO DO TRABALHO</a:t>
            </a:r>
            <a:b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Autor(es): (Até 5 acadêmicos – nome completo)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Orientador: (1 Professor Orientado)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E-mail: (somente Orientador)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Instituição de Ensino</a:t>
            </a:r>
            <a:b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Curso:</a:t>
            </a:r>
          </a:p>
        </p:txBody>
      </p:sp>
      <p:sp>
        <p:nvSpPr>
          <p:cNvPr id="5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1441104" y="10331071"/>
            <a:ext cx="26426936" cy="23718297"/>
          </a:xfrm>
          <a:ln>
            <a:noFill/>
          </a:ln>
        </p:spPr>
        <p:txBody>
          <a:bodyPr wrap="square" numCol="1" spcCol="252000">
            <a:noAutofit/>
          </a:bodyPr>
          <a:lstStyle/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introdução deve abordar a delimitação do objeto de pesquisa, descrever a contribuição e a relevância da pesquisa, enfatizando a importância do tema, tanto no âmbito acadêmico como profissional.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argumentos devem ser apoiados na literatura. Portanto, organize a bibliografia de impacto (por exemplo, artigos de periódicos científicos) e apresente as ideias principais que dizem respeito a sua pesquisa. </a:t>
            </a:r>
          </a:p>
          <a:p>
            <a:pPr algn="just"/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dimensões/layout do pôster-modelo não poderão ser alteradas</a:t>
            </a:r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objetivo deve ser claro, exequível e mensurável.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Apresente um único objetivo (objetivo geral). </a:t>
            </a: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MATERIAIS E MÉTODOS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seção da pesquisa são detalhados os itens tais como: tipo de pesquisa, população e amostragem, instrumentação, indicar os métodos e técnicas para a coleta e análise dos dados.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forma sucinta, os procedimentos metodológicos caracterizam-se por apresentar os métodos e hipóteses (caso haja). 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Vale lembrar que não se trata de uma revisão bibliográfica sobre metodologia de pesquisa.</a:t>
            </a:r>
          </a:p>
          <a:p>
            <a:pPr algn="just"/>
            <a:endParaRPr lang="pt-BR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DISCUSSÕES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os resultados (de natureza quantitativa ou qualitativa). Deve ter consistência na descrição e profundidade na análise dos resultados. Faça uso de Figuras, Tabelas, Quadros. As ilustrações devem possuir títulos localizados na parte superior antecedidos da palavra que o designa (tabela, figura, esquema, fluxograma, imagem, etc.), seguidos do número de ordem de ocorrência no texto, em algarismos arábicos e travessão, que serve para separação do título.</a:t>
            </a:r>
          </a:p>
          <a:p>
            <a:pPr algn="just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Tabela 1 – Faturamento da indústria de embalagem (em bilhões de R$) </a:t>
            </a:r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pPr algn="just"/>
            <a:endParaRPr lang="pt-BR" sz="3200" dirty="0"/>
          </a:p>
          <a:p>
            <a:r>
              <a:rPr lang="es-ES_trad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ES_trad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_trad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_trad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s-ES_trad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Elaborado pelo autor.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CONSIDERAÇÕES FINAIS</a:t>
            </a:r>
          </a:p>
          <a:p>
            <a:pPr algn="just"/>
            <a:r>
              <a:rPr lang="pt-BR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Apresentar compatibilidade com o objetivo e a problemática. Possuir sustentação face ao que foi apresentado nos resultados. Destacar os pontos conclusivos principais (contribuições) a partir dos resultados (não é discussão). Não devem ser acrescentados elementos que não fizeram parte do trabalho.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244" y="25800231"/>
            <a:ext cx="11185588" cy="359812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439244" y="35314832"/>
            <a:ext cx="26426936" cy="2594668"/>
          </a:xfrm>
          <a:prstGeom prst="rect">
            <a:avLst/>
          </a:prstGeom>
          <a:ln>
            <a:noFill/>
          </a:ln>
        </p:spPr>
        <p:txBody>
          <a:bodyPr wrap="square">
            <a:noAutofit/>
          </a:bodyPr>
          <a:lstStyle/>
          <a:p>
            <a:pPr algn="just">
              <a:spcBef>
                <a:spcPct val="20000"/>
              </a:spcBef>
            </a:pPr>
            <a:r>
              <a:rPr lang="pt-BR" sz="4800" b="1" dirty="0">
                <a:solidFill>
                  <a:srgbClr val="004C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r>
              <a:rPr lang="pt-BR" sz="4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spcBef>
                <a:spcPct val="20000"/>
              </a:spcBef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Referenciar apenas as obras mencionadas no Pôster.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6127C03-0224-5ACB-F185-804D6A5E708D}"/>
              </a:ext>
            </a:extLst>
          </p:cNvPr>
          <p:cNvSpPr txBox="1"/>
          <p:nvPr/>
        </p:nvSpPr>
        <p:spPr>
          <a:xfrm>
            <a:off x="6355080" y="2880360"/>
            <a:ext cx="184731" cy="1139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5C8A1F-576C-E1D9-68F4-BB70D09158CD}"/>
              </a:ext>
            </a:extLst>
          </p:cNvPr>
          <p:cNvSpPr txBox="1"/>
          <p:nvPr/>
        </p:nvSpPr>
        <p:spPr>
          <a:xfrm>
            <a:off x="5074920" y="1143000"/>
            <a:ext cx="184731" cy="1139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13630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380</Words>
  <Application>Microsoft Macintosh PowerPoint</Application>
  <PresentationFormat>Personalizar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Tema do Office</vt:lpstr>
      <vt:lpstr>NESTA LINHA, O TÍTULO DO TRABALHO Autor(es): (Até 5 acadêmicos – nome completo)  Orientador: (1 Professor Orientado) E-mail: (somente Orientador)  Instituição de Ensino Curso: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NESTA LINHA, O TÍTULO DO TRABALHO Nome e Sobrenome Autor 1, Nome e Sobrenome Autor 2, Nome e Sobrenome Autor 3, Nome e Sobrenome Orientador* *e-mail Instituição de Ensino</dc:title>
  <dc:creator>Bernardo V. Tell</dc:creator>
  <cp:lastModifiedBy>Cintia Silva</cp:lastModifiedBy>
  <cp:revision>14</cp:revision>
  <dcterms:created xsi:type="dcterms:W3CDTF">2023-06-15T19:18:03Z</dcterms:created>
  <dcterms:modified xsi:type="dcterms:W3CDTF">2024-04-23T14:44:36Z</dcterms:modified>
</cp:coreProperties>
</file>